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2"/>
  </p:notesMasterIdLst>
  <p:sldIdLst>
    <p:sldId id="257" r:id="rId5"/>
    <p:sldId id="269" r:id="rId6"/>
    <p:sldId id="273" r:id="rId7"/>
    <p:sldId id="272" r:id="rId8"/>
    <p:sldId id="482" r:id="rId9"/>
    <p:sldId id="483"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4D00"/>
    <a:srgbClr val="FF9100"/>
    <a:srgbClr val="190D09"/>
    <a:srgbClr val="271814"/>
    <a:srgbClr val="FFB46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30"/>
    <p:restoredTop sz="97477"/>
  </p:normalViewPr>
  <p:slideViewPr>
    <p:cSldViewPr snapToGrid="0">
      <p:cViewPr varScale="1">
        <p:scale>
          <a:sx n="124" d="100"/>
          <a:sy n="124" d="100"/>
        </p:scale>
        <p:origin x="66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88E8A7-957F-3E4E-BB52-A0B3EDD10B61}" type="datetimeFigureOut">
              <a:rPr lang="en-DE" smtClean="0"/>
              <a:t>12.07.24</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82D927-EBA6-2245-AE0E-8A316ED32F7B}" type="slidenum">
              <a:rPr lang="en-DE" smtClean="0"/>
              <a:t>‹#›</a:t>
            </a:fld>
            <a:endParaRPr lang="en-DE"/>
          </a:p>
        </p:txBody>
      </p:sp>
    </p:spTree>
    <p:extLst>
      <p:ext uri="{BB962C8B-B14F-4D97-AF65-F5344CB8AC3E}">
        <p14:creationId xmlns:p14="http://schemas.microsoft.com/office/powerpoint/2010/main" val="4232202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FFFFFF"/>
                </a:solidFill>
                <a:effectLst/>
                <a:highlight>
                  <a:srgbClr val="1A1A1A"/>
                </a:highlight>
                <a:latin typeface="72" panose="020B0503030000000003" pitchFamily="34" charset="0"/>
              </a:rPr>
              <a:t>The UI5 tooling is the development and build tooling of UI5. It is built in a modular and extensible way so that it can be easily extended by your needs. This session will showcase various tooling extensions which can boost your development experience by far so that you can really work offline, </a:t>
            </a:r>
            <a:r>
              <a:rPr lang="en-GB" b="0" i="0" dirty="0" err="1">
                <a:solidFill>
                  <a:srgbClr val="FFFFFF"/>
                </a:solidFill>
                <a:effectLst/>
                <a:highlight>
                  <a:srgbClr val="1A1A1A"/>
                </a:highlight>
                <a:latin typeface="72" panose="020B0503030000000003" pitchFamily="34" charset="0"/>
              </a:rPr>
              <a:t>transpile</a:t>
            </a:r>
            <a:r>
              <a:rPr lang="en-GB" b="0" i="0" dirty="0">
                <a:solidFill>
                  <a:srgbClr val="FFFFFF"/>
                </a:solidFill>
                <a:effectLst/>
                <a:highlight>
                  <a:srgbClr val="1A1A1A"/>
                </a:highlight>
                <a:latin typeface="72" panose="020B0503030000000003" pitchFamily="34" charset="0"/>
              </a:rPr>
              <a:t> your code in your project to use even newer versions of </a:t>
            </a:r>
            <a:r>
              <a:rPr lang="en-GB" b="0" i="0" dirty="0" err="1">
                <a:solidFill>
                  <a:srgbClr val="FFFFFF"/>
                </a:solidFill>
                <a:effectLst/>
                <a:highlight>
                  <a:srgbClr val="1A1A1A"/>
                </a:highlight>
                <a:latin typeface="72" panose="020B0503030000000003" pitchFamily="34" charset="0"/>
              </a:rPr>
              <a:t>EcmaScript</a:t>
            </a:r>
            <a:r>
              <a:rPr lang="en-GB" b="0" i="0" dirty="0">
                <a:solidFill>
                  <a:srgbClr val="FFFFFF"/>
                </a:solidFill>
                <a:effectLst/>
                <a:highlight>
                  <a:srgbClr val="1A1A1A"/>
                </a:highlight>
                <a:latin typeface="72" panose="020B0503030000000003" pitchFamily="34" charset="0"/>
              </a:rPr>
              <a:t> (than 2022 which is supported right now by the UI5 tooling), consume any </a:t>
            </a:r>
            <a:r>
              <a:rPr lang="en-GB" b="0" i="0" dirty="0" err="1">
                <a:solidFill>
                  <a:srgbClr val="FFFFFF"/>
                </a:solidFill>
                <a:effectLst/>
                <a:highlight>
                  <a:srgbClr val="1A1A1A"/>
                </a:highlight>
                <a:latin typeface="72" panose="020B0503030000000003" pitchFamily="34" charset="0"/>
              </a:rPr>
              <a:t>npm</a:t>
            </a:r>
            <a:r>
              <a:rPr lang="en-GB" b="0" i="0" dirty="0">
                <a:solidFill>
                  <a:srgbClr val="FFFFFF"/>
                </a:solidFill>
                <a:effectLst/>
                <a:highlight>
                  <a:srgbClr val="1A1A1A"/>
                </a:highlight>
                <a:latin typeface="72" panose="020B0503030000000003" pitchFamily="34" charset="0"/>
              </a:rPr>
              <a:t> package of your choice in your project, using different kind of proxies, and even stitching UI5 projects during development together to mimic your target environment.</a:t>
            </a:r>
            <a:endParaRPr lang="en-DE" dirty="0"/>
          </a:p>
        </p:txBody>
      </p:sp>
      <p:sp>
        <p:nvSpPr>
          <p:cNvPr id="4" name="Slide Number Placeholder 3"/>
          <p:cNvSpPr>
            <a:spLocks noGrp="1"/>
          </p:cNvSpPr>
          <p:nvPr>
            <p:ph type="sldNum" sz="quarter" idx="5"/>
          </p:nvPr>
        </p:nvSpPr>
        <p:spPr/>
        <p:txBody>
          <a:bodyPr/>
          <a:lstStyle/>
          <a:p>
            <a:fld id="{7C82D927-EBA6-2245-AE0E-8A316ED32F7B}" type="slidenum">
              <a:rPr lang="en-DE" smtClean="0"/>
              <a:t>1</a:t>
            </a:fld>
            <a:endParaRPr lang="en-DE"/>
          </a:p>
        </p:txBody>
      </p:sp>
    </p:spTree>
    <p:extLst>
      <p:ext uri="{BB962C8B-B14F-4D97-AF65-F5344CB8AC3E}">
        <p14:creationId xmlns:p14="http://schemas.microsoft.com/office/powerpoint/2010/main" val="1216251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7C82D927-EBA6-2245-AE0E-8A316ED32F7B}" type="slidenum">
              <a:rPr lang="en-DE" smtClean="0"/>
              <a:t>3</a:t>
            </a:fld>
            <a:endParaRPr lang="en-DE"/>
          </a:p>
        </p:txBody>
      </p:sp>
    </p:spTree>
    <p:extLst>
      <p:ext uri="{BB962C8B-B14F-4D97-AF65-F5344CB8AC3E}">
        <p14:creationId xmlns:p14="http://schemas.microsoft.com/office/powerpoint/2010/main" val="26745386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7C82D927-EBA6-2245-AE0E-8A316ED32F7B}" type="slidenum">
              <a:rPr lang="en-DE" smtClean="0"/>
              <a:t>4</a:t>
            </a:fld>
            <a:endParaRPr lang="en-DE"/>
          </a:p>
        </p:txBody>
      </p:sp>
    </p:spTree>
    <p:extLst>
      <p:ext uri="{BB962C8B-B14F-4D97-AF65-F5344CB8AC3E}">
        <p14:creationId xmlns:p14="http://schemas.microsoft.com/office/powerpoint/2010/main" val="3201742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537C202D-BCB4-9A40-BD79-34CBFF6A3A23}" type="slidenum">
              <a:rPr lang="en-DE" smtClean="0"/>
              <a:t>5</a:t>
            </a:fld>
            <a:endParaRPr lang="en-DE"/>
          </a:p>
        </p:txBody>
      </p:sp>
    </p:spTree>
    <p:extLst>
      <p:ext uri="{BB962C8B-B14F-4D97-AF65-F5344CB8AC3E}">
        <p14:creationId xmlns:p14="http://schemas.microsoft.com/office/powerpoint/2010/main" val="20472433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7C82D927-EBA6-2245-AE0E-8A316ED32F7B}" type="slidenum">
              <a:rPr lang="en-DE" smtClean="0"/>
              <a:t>6</a:t>
            </a:fld>
            <a:endParaRPr lang="en-DE"/>
          </a:p>
        </p:txBody>
      </p:sp>
    </p:spTree>
    <p:extLst>
      <p:ext uri="{BB962C8B-B14F-4D97-AF65-F5344CB8AC3E}">
        <p14:creationId xmlns:p14="http://schemas.microsoft.com/office/powerpoint/2010/main" val="2629251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3999" y="1489146"/>
            <a:ext cx="6629401" cy="2442124"/>
          </a:xfrm>
          <a:noFill/>
        </p:spPr>
        <p:txBody>
          <a:bodyPr anchor="b"/>
          <a:lstStyle>
            <a:lvl1pPr algn="l">
              <a:defRPr sz="6000" b="1" i="0">
                <a:solidFill>
                  <a:srgbClr val="FF9100"/>
                </a:solidFill>
                <a:latin typeface="Arial" panose="020B0604020202020204" pitchFamily="34" charset="0"/>
                <a:cs typeface="Arial" panose="020B0604020202020204" pitchFamily="34" charset="0"/>
              </a:defRPr>
            </a:lvl1pPr>
          </a:lstStyle>
          <a:p>
            <a:r>
              <a:rPr lang="en-US"/>
              <a:t>Presentation Title Goes Here</a:t>
            </a:r>
          </a:p>
        </p:txBody>
      </p:sp>
      <p:sp>
        <p:nvSpPr>
          <p:cNvPr id="3" name="Subtitle 2"/>
          <p:cNvSpPr>
            <a:spLocks noGrp="1"/>
          </p:cNvSpPr>
          <p:nvPr>
            <p:ph type="subTitle" idx="1" hasCustomPrompt="1"/>
          </p:nvPr>
        </p:nvSpPr>
        <p:spPr>
          <a:xfrm>
            <a:off x="1524000" y="4023345"/>
            <a:ext cx="6629400" cy="403200"/>
          </a:xfrm>
        </p:spPr>
        <p:txBody>
          <a:bodyPr>
            <a:normAutofit/>
          </a:bodyPr>
          <a:lstStyle>
            <a:lvl1pPr marL="0" indent="0" algn="l">
              <a:buNone/>
              <a:defRPr sz="1800" b="1" i="0">
                <a:solidFill>
                  <a:schemeClr val="accent1">
                    <a:lumMod val="75000"/>
                  </a:schemeClr>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goes here</a:t>
            </a:r>
          </a:p>
        </p:txBody>
      </p:sp>
      <p:pic>
        <p:nvPicPr>
          <p:cNvPr id="13" name="Picture 12">
            <a:extLst>
              <a:ext uri="{FF2B5EF4-FFF2-40B4-BE49-F238E27FC236}">
                <a16:creationId xmlns:a16="http://schemas.microsoft.com/office/drawing/2014/main" id="{7A96D295-CE6D-2C9A-087F-F061B5AA3664}"/>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573460" y="1102519"/>
            <a:ext cx="1081698" cy="399396"/>
          </a:xfrm>
          <a:prstGeom prst="rect">
            <a:avLst/>
          </a:prstGeom>
        </p:spPr>
      </p:pic>
      <p:sp>
        <p:nvSpPr>
          <p:cNvPr id="4" name="Text Placeholder 6">
            <a:extLst>
              <a:ext uri="{FF2B5EF4-FFF2-40B4-BE49-F238E27FC236}">
                <a16:creationId xmlns:a16="http://schemas.microsoft.com/office/drawing/2014/main" id="{6E988649-0EF7-D046-0B78-8AF06E19FC7B}"/>
              </a:ext>
            </a:extLst>
          </p:cNvPr>
          <p:cNvSpPr>
            <a:spLocks noGrp="1"/>
          </p:cNvSpPr>
          <p:nvPr>
            <p:ph type="body" sz="quarter" idx="12" hasCustomPrompt="1"/>
          </p:nvPr>
        </p:nvSpPr>
        <p:spPr>
          <a:xfrm>
            <a:off x="1523998" y="5108610"/>
            <a:ext cx="6629401" cy="365125"/>
          </a:xfrm>
        </p:spPr>
        <p:txBody>
          <a:bodyPr/>
          <a:lstStyle>
            <a:lvl1pPr marL="0" indent="0">
              <a:buNone/>
              <a:defRPr sz="1800" b="0">
                <a:solidFill>
                  <a:schemeClr val="accent1">
                    <a:lumMod val="50000"/>
                  </a:schemeClr>
                </a:solidFill>
              </a:defRPr>
            </a:lvl1pPr>
          </a:lstStyle>
          <a:p>
            <a:pPr lvl="0"/>
            <a:r>
              <a:rPr lang="en-US"/>
              <a:t>Speaker Name, Company</a:t>
            </a:r>
          </a:p>
        </p:txBody>
      </p:sp>
      <p:pic>
        <p:nvPicPr>
          <p:cNvPr id="7" name="Grafik 6">
            <a:extLst>
              <a:ext uri="{FF2B5EF4-FFF2-40B4-BE49-F238E27FC236}">
                <a16:creationId xmlns:a16="http://schemas.microsoft.com/office/drawing/2014/main" id="{955376BC-BBB8-2048-8BB2-821E6E651BF2}"/>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rot="20618178">
            <a:off x="9243990" y="2457575"/>
            <a:ext cx="3175361" cy="5302069"/>
          </a:xfrm>
          <a:prstGeom prst="rect">
            <a:avLst/>
          </a:prstGeom>
        </p:spPr>
      </p:pic>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w/ Horizontal Imag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95351" y="2556387"/>
            <a:ext cx="5591173" cy="3936488"/>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a:extLst>
              <a:ext uri="{FF2B5EF4-FFF2-40B4-BE49-F238E27FC236}">
                <a16:creationId xmlns:a16="http://schemas.microsoft.com/office/drawing/2014/main" id="{06FB9872-F4B8-DB4D-A24C-B07C2BA05E32}"/>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895352" y="365125"/>
            <a:ext cx="1081698" cy="399396"/>
          </a:xfrm>
          <a:prstGeom prst="rect">
            <a:avLst/>
          </a:prstGeom>
        </p:spPr>
      </p:pic>
      <p:sp>
        <p:nvSpPr>
          <p:cNvPr id="10" name="Subtitle 2">
            <a:extLst>
              <a:ext uri="{FF2B5EF4-FFF2-40B4-BE49-F238E27FC236}">
                <a16:creationId xmlns:a16="http://schemas.microsoft.com/office/drawing/2014/main" id="{9813813A-66D9-AC77-757D-811DE0E0682A}"/>
              </a:ext>
            </a:extLst>
          </p:cNvPr>
          <p:cNvSpPr>
            <a:spLocks noGrp="1"/>
          </p:cNvSpPr>
          <p:nvPr>
            <p:ph type="subTitle" idx="10" hasCustomPrompt="1"/>
          </p:nvPr>
        </p:nvSpPr>
        <p:spPr>
          <a:xfrm>
            <a:off x="895351" y="1783431"/>
            <a:ext cx="10515600" cy="365125"/>
          </a:xfrm>
        </p:spPr>
        <p:txBody>
          <a:bodyPr>
            <a:normAutofit/>
          </a:bodyPr>
          <a:lstStyle>
            <a:lvl1pPr marL="0" indent="0" algn="l">
              <a:buNone/>
              <a:defRPr sz="1800" b="1" i="0">
                <a:solidFill>
                  <a:schemeClr val="accent1">
                    <a:lumMod val="75000"/>
                  </a:schemeClr>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goes here - Optional</a:t>
            </a:r>
          </a:p>
        </p:txBody>
      </p:sp>
      <p:sp>
        <p:nvSpPr>
          <p:cNvPr id="2" name="Picture Placeholder 2">
            <a:extLst>
              <a:ext uri="{FF2B5EF4-FFF2-40B4-BE49-F238E27FC236}">
                <a16:creationId xmlns:a16="http://schemas.microsoft.com/office/drawing/2014/main" id="{44CE95F2-E0B0-AAFF-00D6-2C38152AEC54}"/>
              </a:ext>
            </a:extLst>
          </p:cNvPr>
          <p:cNvSpPr>
            <a:spLocks noGrp="1"/>
          </p:cNvSpPr>
          <p:nvPr>
            <p:ph type="pic" idx="11" hasCustomPrompt="1"/>
          </p:nvPr>
        </p:nvSpPr>
        <p:spPr>
          <a:xfrm>
            <a:off x="6843915" y="2556387"/>
            <a:ext cx="4509885" cy="3936488"/>
          </a:xfrm>
          <a:prstGeom prst="rect">
            <a:avLst/>
          </a:prstGeom>
          <a:effectLst>
            <a:outerShdw blurRad="50800" dist="38100" dir="2700000" algn="tl" rotWithShape="0">
              <a:prstClr val="black">
                <a:alpha val="40000"/>
              </a:prstClr>
            </a:outerShdw>
          </a:effectLst>
        </p:spPr>
        <p:txBody>
          <a:bodyPr anchor="ctr">
            <a:normAutofit/>
          </a:bodyPr>
          <a:lstStyle>
            <a:lvl1pPr marL="0" indent="0" algn="ctr">
              <a:buNone/>
              <a:defRPr sz="1600">
                <a:solidFill>
                  <a:schemeClr val="accent1">
                    <a:lumMod val="75000"/>
                  </a:schemeClr>
                </a:solidFill>
                <a:effectLst/>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itle 1">
            <a:extLst>
              <a:ext uri="{FF2B5EF4-FFF2-40B4-BE49-F238E27FC236}">
                <a16:creationId xmlns:a16="http://schemas.microsoft.com/office/drawing/2014/main" id="{4BCD1A0F-4034-1AF1-E41B-0DF64EB6F839}"/>
              </a:ext>
            </a:extLst>
          </p:cNvPr>
          <p:cNvSpPr>
            <a:spLocks noGrp="1"/>
          </p:cNvSpPr>
          <p:nvPr>
            <p:ph type="title"/>
          </p:nvPr>
        </p:nvSpPr>
        <p:spPr>
          <a:xfrm>
            <a:off x="895351" y="770120"/>
            <a:ext cx="10515600" cy="1013312"/>
          </a:xfrm>
        </p:spPr>
        <p:txBody>
          <a:bodyPr/>
          <a:lstStyle>
            <a:lvl1pPr>
              <a:defRPr>
                <a:solidFill>
                  <a:schemeClr val="accent1">
                    <a:lumMod val="50000"/>
                  </a:schemeClr>
                </a:solidFill>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atin typeface="Arial" panose="020B0604020202020204" pitchFamily="34" charset="0"/>
                <a:cs typeface="Arial" panose="020B0604020202020204" pitchFamily="34" charset="0"/>
              </a:rPr>
              <a:t>Click to edit Master title style</a:t>
            </a:r>
            <a:endParaRPr lang="en-US"/>
          </a:p>
        </p:txBody>
      </p:sp>
    </p:spTree>
    <p:extLst>
      <p:ext uri="{BB962C8B-B14F-4D97-AF65-F5344CB8AC3E}">
        <p14:creationId xmlns:p14="http://schemas.microsoft.com/office/powerpoint/2010/main" val="3260326971"/>
      </p:ext>
    </p:extLst>
  </p:cSld>
  <p:clrMapOvr>
    <a:masterClrMapping/>
  </p:clrMapOvr>
  <p:extLst>
    <p:ext uri="{DCECCB84-F9BA-43D5-87BE-67443E8EF086}">
      <p15:sldGuideLst xmlns:p15="http://schemas.microsoft.com/office/powerpoint/2012/main">
        <p15:guide id="1" pos="551"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 Vertical Image">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95032" y="2556387"/>
            <a:ext cx="6840537" cy="3936488"/>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a:extLst>
              <a:ext uri="{FF2B5EF4-FFF2-40B4-BE49-F238E27FC236}">
                <a16:creationId xmlns:a16="http://schemas.microsoft.com/office/drawing/2014/main" id="{06FB9872-F4B8-DB4D-A24C-B07C2BA05E32}"/>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895352" y="365125"/>
            <a:ext cx="1081698" cy="399396"/>
          </a:xfrm>
          <a:prstGeom prst="rect">
            <a:avLst/>
          </a:prstGeom>
        </p:spPr>
      </p:pic>
      <p:sp>
        <p:nvSpPr>
          <p:cNvPr id="10" name="Subtitle 2">
            <a:extLst>
              <a:ext uri="{FF2B5EF4-FFF2-40B4-BE49-F238E27FC236}">
                <a16:creationId xmlns:a16="http://schemas.microsoft.com/office/drawing/2014/main" id="{9813813A-66D9-AC77-757D-811DE0E0682A}"/>
              </a:ext>
            </a:extLst>
          </p:cNvPr>
          <p:cNvSpPr>
            <a:spLocks noGrp="1"/>
          </p:cNvSpPr>
          <p:nvPr>
            <p:ph type="subTitle" idx="10" hasCustomPrompt="1"/>
          </p:nvPr>
        </p:nvSpPr>
        <p:spPr>
          <a:xfrm>
            <a:off x="895351" y="1783431"/>
            <a:ext cx="10515600" cy="365125"/>
          </a:xfrm>
        </p:spPr>
        <p:txBody>
          <a:bodyPr>
            <a:normAutofit/>
          </a:bodyPr>
          <a:lstStyle>
            <a:lvl1pPr marL="0" indent="0" algn="l">
              <a:buNone/>
              <a:defRPr sz="1800" b="1" i="0">
                <a:solidFill>
                  <a:schemeClr val="accent1">
                    <a:lumMod val="75000"/>
                  </a:schemeClr>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goes here - Optional</a:t>
            </a:r>
          </a:p>
        </p:txBody>
      </p:sp>
      <p:sp>
        <p:nvSpPr>
          <p:cNvPr id="4" name="Picture Placeholder 2">
            <a:extLst>
              <a:ext uri="{FF2B5EF4-FFF2-40B4-BE49-F238E27FC236}">
                <a16:creationId xmlns:a16="http://schemas.microsoft.com/office/drawing/2014/main" id="{0AEEC837-533B-CD93-67E4-091F201A8DE5}"/>
              </a:ext>
            </a:extLst>
          </p:cNvPr>
          <p:cNvSpPr>
            <a:spLocks noGrp="1" noChangeAspect="1"/>
          </p:cNvSpPr>
          <p:nvPr>
            <p:ph type="pic" idx="11" hasCustomPrompt="1"/>
          </p:nvPr>
        </p:nvSpPr>
        <p:spPr>
          <a:xfrm>
            <a:off x="8197169" y="2556387"/>
            <a:ext cx="3213782" cy="3936488"/>
          </a:xfrm>
          <a:prstGeom prst="rect">
            <a:avLst/>
          </a:prstGeom>
          <a:effectLst>
            <a:outerShdw blurRad="50800" dist="38100" dir="2700000" algn="tl" rotWithShape="0">
              <a:prstClr val="black">
                <a:alpha val="40000"/>
              </a:prstClr>
            </a:outerShdw>
          </a:effectLst>
        </p:spPr>
        <p:txBody>
          <a:bodyPr anchor="ctr">
            <a:normAutofit/>
          </a:bodyPr>
          <a:lstStyle>
            <a:lvl1pPr marL="0" indent="0" algn="ctr">
              <a:buNone/>
              <a:defRPr sz="1600">
                <a:solidFill>
                  <a:schemeClr val="accent1">
                    <a:lumMod val="75000"/>
                  </a:schemeClr>
                </a:solidFill>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a:extLst>
              <a:ext uri="{FF2B5EF4-FFF2-40B4-BE49-F238E27FC236}">
                <a16:creationId xmlns:a16="http://schemas.microsoft.com/office/drawing/2014/main" id="{ECB7120F-7B33-0092-A517-BBABA38CEDC7}"/>
              </a:ext>
            </a:extLst>
          </p:cNvPr>
          <p:cNvSpPr>
            <a:spLocks noGrp="1"/>
          </p:cNvSpPr>
          <p:nvPr>
            <p:ph type="title"/>
          </p:nvPr>
        </p:nvSpPr>
        <p:spPr>
          <a:xfrm>
            <a:off x="895351" y="770120"/>
            <a:ext cx="10515600" cy="1013312"/>
          </a:xfrm>
        </p:spPr>
        <p:txBody>
          <a:bodyPr/>
          <a:lstStyle>
            <a:lvl1pPr>
              <a:defRPr>
                <a:solidFill>
                  <a:schemeClr val="accent1">
                    <a:lumMod val="50000"/>
                  </a:schemeClr>
                </a:solidFill>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atin typeface="Arial" panose="020B0604020202020204" pitchFamily="34" charset="0"/>
                <a:cs typeface="Arial" panose="020B0604020202020204" pitchFamily="34" charset="0"/>
              </a:rPr>
              <a:t>Click to edit Master title style</a:t>
            </a:r>
            <a:endParaRPr lang="en-US"/>
          </a:p>
        </p:txBody>
      </p:sp>
    </p:spTree>
    <p:extLst>
      <p:ext uri="{BB962C8B-B14F-4D97-AF65-F5344CB8AC3E}">
        <p14:creationId xmlns:p14="http://schemas.microsoft.com/office/powerpoint/2010/main" val="3684652070"/>
      </p:ext>
    </p:extLst>
  </p:cSld>
  <p:clrMapOvr>
    <a:masterClrMapping/>
  </p:clrMapOvr>
  <p:extLst>
    <p:ext uri="{DCECCB84-F9BA-43D5-87BE-67443E8EF086}">
      <p15:sldGuideLst xmlns:p15="http://schemas.microsoft.com/office/powerpoint/2012/main">
        <p15:guide id="1" pos="551"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75B6F1D-47C2-9C28-69BC-5F1F96B11F4A}"/>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0058554" y="5808990"/>
            <a:ext cx="1081698" cy="399396"/>
          </a:xfrm>
          <a:prstGeom prst="rect">
            <a:avLst/>
          </a:prstGeom>
        </p:spPr>
      </p:pic>
    </p:spTree>
    <p:extLst>
      <p:ext uri="{BB962C8B-B14F-4D97-AF65-F5344CB8AC3E}">
        <p14:creationId xmlns:p14="http://schemas.microsoft.com/office/powerpoint/2010/main" val="3146388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3601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A96D295-CE6D-2C9A-087F-F061B5AA3664}"/>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573460" y="1102519"/>
            <a:ext cx="1081698" cy="399396"/>
          </a:xfrm>
          <a:prstGeom prst="rect">
            <a:avLst/>
          </a:prstGeom>
        </p:spPr>
      </p:pic>
      <p:sp>
        <p:nvSpPr>
          <p:cNvPr id="4" name="Text Placeholder 6">
            <a:extLst>
              <a:ext uri="{FF2B5EF4-FFF2-40B4-BE49-F238E27FC236}">
                <a16:creationId xmlns:a16="http://schemas.microsoft.com/office/drawing/2014/main" id="{5156540A-5E71-04F4-7FA2-40AD9C8B9ADF}"/>
              </a:ext>
            </a:extLst>
          </p:cNvPr>
          <p:cNvSpPr>
            <a:spLocks noGrp="1"/>
          </p:cNvSpPr>
          <p:nvPr>
            <p:ph type="body" sz="quarter" idx="12" hasCustomPrompt="1"/>
          </p:nvPr>
        </p:nvSpPr>
        <p:spPr>
          <a:xfrm>
            <a:off x="1534158" y="5108610"/>
            <a:ext cx="6629401" cy="646871"/>
          </a:xfrm>
        </p:spPr>
        <p:txBody>
          <a:bodyPr>
            <a:normAutofit/>
          </a:bodyPr>
          <a:lstStyle>
            <a:lvl1pPr marL="0" indent="0">
              <a:buNone/>
              <a:defRPr sz="1600" b="0">
                <a:solidFill>
                  <a:schemeClr val="accent1">
                    <a:lumMod val="75000"/>
                  </a:schemeClr>
                </a:solidFill>
              </a:defRPr>
            </a:lvl1pPr>
          </a:lstStyle>
          <a:p>
            <a:pPr lvl="0"/>
            <a:r>
              <a:rPr lang="en-US"/>
              <a:t>Speaker Name, Company</a:t>
            </a:r>
          </a:p>
        </p:txBody>
      </p:sp>
    </p:spTree>
    <p:extLst>
      <p:ext uri="{BB962C8B-B14F-4D97-AF65-F5344CB8AC3E}">
        <p14:creationId xmlns:p14="http://schemas.microsoft.com/office/powerpoint/2010/main" val="3958888476"/>
      </p:ext>
    </p:extLst>
  </p:cSld>
  <p:clrMapOvr>
    <a:masterClrMapping/>
  </p:clrMapOvr>
  <p:extLst>
    <p:ext uri="{DCECCB84-F9BA-43D5-87BE-67443E8EF086}">
      <p15:sldGuideLst xmlns:p15="http://schemas.microsoft.com/office/powerpoint/2012/main">
        <p15:guide id="1" pos="96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3999" y="1489146"/>
            <a:ext cx="6629401" cy="2442124"/>
          </a:xfrm>
          <a:noFill/>
        </p:spPr>
        <p:txBody>
          <a:bodyPr anchor="b"/>
          <a:lstStyle>
            <a:lvl1pPr algn="l">
              <a:defRPr sz="6000" b="1" i="0">
                <a:solidFill>
                  <a:srgbClr val="FF9100"/>
                </a:solidFill>
                <a:latin typeface="Arial" panose="020B0604020202020204" pitchFamily="34" charset="0"/>
                <a:cs typeface="Arial" panose="020B0604020202020204" pitchFamily="34" charset="0"/>
              </a:defRPr>
            </a:lvl1pPr>
          </a:lstStyle>
          <a:p>
            <a:r>
              <a:rPr lang="en-US"/>
              <a:t>Presentation Title Goes Here</a:t>
            </a:r>
          </a:p>
        </p:txBody>
      </p:sp>
      <p:sp>
        <p:nvSpPr>
          <p:cNvPr id="3" name="Subtitle 2"/>
          <p:cNvSpPr>
            <a:spLocks noGrp="1"/>
          </p:cNvSpPr>
          <p:nvPr>
            <p:ph type="subTitle" idx="1" hasCustomPrompt="1"/>
          </p:nvPr>
        </p:nvSpPr>
        <p:spPr>
          <a:xfrm>
            <a:off x="1524000" y="4023345"/>
            <a:ext cx="6629400" cy="403200"/>
          </a:xfrm>
        </p:spPr>
        <p:txBody>
          <a:bodyPr>
            <a:normAutofit/>
          </a:bodyPr>
          <a:lstStyle>
            <a:lvl1pPr marL="0" indent="0" algn="l">
              <a:buNone/>
              <a:defRPr sz="1800" b="1" i="0">
                <a:solidFill>
                  <a:schemeClr val="accent1">
                    <a:lumMod val="75000"/>
                  </a:schemeClr>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goes here</a:t>
            </a:r>
          </a:p>
        </p:txBody>
      </p:sp>
      <p:pic>
        <p:nvPicPr>
          <p:cNvPr id="13" name="Picture 12">
            <a:extLst>
              <a:ext uri="{FF2B5EF4-FFF2-40B4-BE49-F238E27FC236}">
                <a16:creationId xmlns:a16="http://schemas.microsoft.com/office/drawing/2014/main" id="{7A96D295-CE6D-2C9A-087F-F061B5AA3664}"/>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573460" y="1102519"/>
            <a:ext cx="1081698" cy="399396"/>
          </a:xfrm>
          <a:prstGeom prst="rect">
            <a:avLst/>
          </a:prstGeom>
        </p:spPr>
      </p:pic>
      <p:sp>
        <p:nvSpPr>
          <p:cNvPr id="4" name="Text Placeholder 6">
            <a:extLst>
              <a:ext uri="{FF2B5EF4-FFF2-40B4-BE49-F238E27FC236}">
                <a16:creationId xmlns:a16="http://schemas.microsoft.com/office/drawing/2014/main" id="{6E988649-0EF7-D046-0B78-8AF06E19FC7B}"/>
              </a:ext>
            </a:extLst>
          </p:cNvPr>
          <p:cNvSpPr>
            <a:spLocks noGrp="1"/>
          </p:cNvSpPr>
          <p:nvPr>
            <p:ph type="body" sz="quarter" idx="12" hasCustomPrompt="1"/>
          </p:nvPr>
        </p:nvSpPr>
        <p:spPr>
          <a:xfrm>
            <a:off x="1523998" y="5108610"/>
            <a:ext cx="6629401" cy="365125"/>
          </a:xfrm>
        </p:spPr>
        <p:txBody>
          <a:bodyPr/>
          <a:lstStyle>
            <a:lvl1pPr marL="0" indent="0">
              <a:buNone/>
              <a:defRPr sz="1800" b="0">
                <a:solidFill>
                  <a:schemeClr val="accent1">
                    <a:lumMod val="50000"/>
                  </a:schemeClr>
                </a:solidFill>
              </a:defRPr>
            </a:lvl1pPr>
          </a:lstStyle>
          <a:p>
            <a:pPr lvl="0"/>
            <a:r>
              <a:rPr lang="en-US"/>
              <a:t>Speaker Name, Company</a:t>
            </a:r>
          </a:p>
        </p:txBody>
      </p:sp>
    </p:spTree>
    <p:extLst>
      <p:ext uri="{BB962C8B-B14F-4D97-AF65-F5344CB8AC3E}">
        <p14:creationId xmlns:p14="http://schemas.microsoft.com/office/powerpoint/2010/main" val="839329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w/ Image">
    <p:spTree>
      <p:nvGrpSpPr>
        <p:cNvPr id="1" name=""/>
        <p:cNvGrpSpPr/>
        <p:nvPr/>
      </p:nvGrpSpPr>
      <p:grpSpPr>
        <a:xfrm>
          <a:off x="0" y="0"/>
          <a:ext cx="0" cy="0"/>
          <a:chOff x="0" y="0"/>
          <a:chExt cx="0" cy="0"/>
        </a:xfrm>
      </p:grpSpPr>
      <p:sp>
        <p:nvSpPr>
          <p:cNvPr id="10" name="Subtitle 2">
            <a:extLst>
              <a:ext uri="{FF2B5EF4-FFF2-40B4-BE49-F238E27FC236}">
                <a16:creationId xmlns:a16="http://schemas.microsoft.com/office/drawing/2014/main" id="{7AD04718-70A0-6A53-F9D0-5A457C003743}"/>
              </a:ext>
            </a:extLst>
          </p:cNvPr>
          <p:cNvSpPr txBox="1">
            <a:spLocks/>
          </p:cNvSpPr>
          <p:nvPr userDrawn="1"/>
        </p:nvSpPr>
        <p:spPr>
          <a:xfrm>
            <a:off x="1523998" y="5003729"/>
            <a:ext cx="6629401" cy="36512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b="1" i="0" kern="1200">
                <a:solidFill>
                  <a:schemeClr val="tx2"/>
                </a:solidFill>
                <a:latin typeface="72" panose="020B0503030000000003" pitchFamily="34" charset="0"/>
                <a:ea typeface="+mn-ea"/>
                <a:cs typeface="72" panose="020B0503030000000003"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rgbClr val="FFFFFF"/>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rgbClr val="FFFFFF"/>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rgbClr val="FFFFFF"/>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rgbClr val="FFFFFF"/>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b="0" i="0">
              <a:solidFill>
                <a:schemeClr val="tx2"/>
              </a:solidFill>
              <a:latin typeface="Arial" panose="020B0604020202020204" pitchFamily="34" charset="0"/>
              <a:cs typeface="Arial" panose="020B0604020202020204" pitchFamily="34" charset="0"/>
            </a:endParaRPr>
          </a:p>
        </p:txBody>
      </p:sp>
      <p:pic>
        <p:nvPicPr>
          <p:cNvPr id="13" name="Picture 12">
            <a:extLst>
              <a:ext uri="{FF2B5EF4-FFF2-40B4-BE49-F238E27FC236}">
                <a16:creationId xmlns:a16="http://schemas.microsoft.com/office/drawing/2014/main" id="{7A96D295-CE6D-2C9A-087F-F061B5AA3664}"/>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1573460" y="1102519"/>
            <a:ext cx="1081698" cy="399396"/>
          </a:xfrm>
          <a:prstGeom prst="rect">
            <a:avLst/>
          </a:prstGeom>
        </p:spPr>
      </p:pic>
      <p:sp>
        <p:nvSpPr>
          <p:cNvPr id="5" name="Picture Placeholder 2">
            <a:extLst>
              <a:ext uri="{FF2B5EF4-FFF2-40B4-BE49-F238E27FC236}">
                <a16:creationId xmlns:a16="http://schemas.microsoft.com/office/drawing/2014/main" id="{D7C4241D-FAC1-1A68-C40B-501D5512051E}"/>
              </a:ext>
            </a:extLst>
          </p:cNvPr>
          <p:cNvSpPr>
            <a:spLocks noGrp="1" noChangeAspect="1"/>
          </p:cNvSpPr>
          <p:nvPr>
            <p:ph type="pic" idx="10" hasCustomPrompt="1"/>
          </p:nvPr>
        </p:nvSpPr>
        <p:spPr>
          <a:xfrm>
            <a:off x="8881473" y="1489145"/>
            <a:ext cx="2106131" cy="2937399"/>
          </a:xfrm>
          <a:prstGeom prst="rect">
            <a:avLst/>
          </a:prstGeom>
          <a:effectLst/>
        </p:spPr>
        <p:txBody>
          <a:bodyPr anchor="ctr">
            <a:normAutofit/>
          </a:bodyPr>
          <a:lstStyle>
            <a:lvl1pPr marL="0" indent="0" algn="ctr">
              <a:buNone/>
              <a:defRPr sz="1600">
                <a:solidFill>
                  <a:schemeClr val="tx1"/>
                </a:solidFill>
                <a:latin typeface="Arial" panose="020B0604020202020204" pitchFamily="34" charset="0"/>
                <a:cs typeface="Arial" panose="020B0604020202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11" name="Title 1">
            <a:extLst>
              <a:ext uri="{FF2B5EF4-FFF2-40B4-BE49-F238E27FC236}">
                <a16:creationId xmlns:a16="http://schemas.microsoft.com/office/drawing/2014/main" id="{8A038992-1729-3F4D-B0A3-6E054F0CBAD2}"/>
              </a:ext>
            </a:extLst>
          </p:cNvPr>
          <p:cNvSpPr>
            <a:spLocks noGrp="1"/>
          </p:cNvSpPr>
          <p:nvPr>
            <p:ph type="ctrTitle" hasCustomPrompt="1"/>
          </p:nvPr>
        </p:nvSpPr>
        <p:spPr>
          <a:xfrm>
            <a:off x="1523999" y="1489146"/>
            <a:ext cx="6629401" cy="2442124"/>
          </a:xfrm>
          <a:noFill/>
        </p:spPr>
        <p:txBody>
          <a:bodyPr anchor="b"/>
          <a:lstStyle>
            <a:lvl1pPr algn="l">
              <a:defRPr sz="6000" b="1" i="0">
                <a:solidFill>
                  <a:srgbClr val="FF9100"/>
                </a:solidFill>
                <a:latin typeface="Arial" panose="020B0604020202020204" pitchFamily="34" charset="0"/>
                <a:cs typeface="Arial" panose="020B0604020202020204" pitchFamily="34" charset="0"/>
              </a:defRPr>
            </a:lvl1pPr>
          </a:lstStyle>
          <a:p>
            <a:r>
              <a:rPr lang="en-US"/>
              <a:t>Presentation Title Goes Here</a:t>
            </a:r>
          </a:p>
        </p:txBody>
      </p:sp>
      <p:sp>
        <p:nvSpPr>
          <p:cNvPr id="12" name="Subtitle 2">
            <a:extLst>
              <a:ext uri="{FF2B5EF4-FFF2-40B4-BE49-F238E27FC236}">
                <a16:creationId xmlns:a16="http://schemas.microsoft.com/office/drawing/2014/main" id="{B63C78E6-A9CD-BE44-AA1B-BE3D5D24C68F}"/>
              </a:ext>
            </a:extLst>
          </p:cNvPr>
          <p:cNvSpPr>
            <a:spLocks noGrp="1"/>
          </p:cNvSpPr>
          <p:nvPr>
            <p:ph type="subTitle" idx="1" hasCustomPrompt="1"/>
          </p:nvPr>
        </p:nvSpPr>
        <p:spPr>
          <a:xfrm>
            <a:off x="1524000" y="4023345"/>
            <a:ext cx="6629400" cy="403200"/>
          </a:xfrm>
        </p:spPr>
        <p:txBody>
          <a:bodyPr>
            <a:normAutofit/>
          </a:bodyPr>
          <a:lstStyle>
            <a:lvl1pPr marL="0" indent="0" algn="l">
              <a:buNone/>
              <a:defRPr sz="1800" b="1" i="0">
                <a:solidFill>
                  <a:schemeClr val="accent1">
                    <a:lumMod val="75000"/>
                  </a:schemeClr>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goes here</a:t>
            </a:r>
          </a:p>
        </p:txBody>
      </p:sp>
      <p:sp>
        <p:nvSpPr>
          <p:cNvPr id="14" name="Text Placeholder 6">
            <a:extLst>
              <a:ext uri="{FF2B5EF4-FFF2-40B4-BE49-F238E27FC236}">
                <a16:creationId xmlns:a16="http://schemas.microsoft.com/office/drawing/2014/main" id="{E280FA47-B49E-6440-9352-2C60104FCF77}"/>
              </a:ext>
            </a:extLst>
          </p:cNvPr>
          <p:cNvSpPr>
            <a:spLocks noGrp="1"/>
          </p:cNvSpPr>
          <p:nvPr>
            <p:ph type="body" sz="quarter" idx="12" hasCustomPrompt="1"/>
          </p:nvPr>
        </p:nvSpPr>
        <p:spPr>
          <a:xfrm>
            <a:off x="1523998" y="5108610"/>
            <a:ext cx="6629401" cy="365125"/>
          </a:xfrm>
        </p:spPr>
        <p:txBody>
          <a:bodyPr/>
          <a:lstStyle>
            <a:lvl1pPr marL="0" indent="0">
              <a:buNone/>
              <a:defRPr sz="1800" b="0">
                <a:solidFill>
                  <a:schemeClr val="accent1">
                    <a:lumMod val="50000"/>
                  </a:schemeClr>
                </a:solidFill>
              </a:defRPr>
            </a:lvl1pPr>
          </a:lstStyle>
          <a:p>
            <a:pPr lvl="0"/>
            <a:r>
              <a:rPr lang="en-US"/>
              <a:t>Speaker Name, Company</a:t>
            </a:r>
          </a:p>
        </p:txBody>
      </p:sp>
    </p:spTree>
    <p:extLst>
      <p:ext uri="{BB962C8B-B14F-4D97-AF65-F5344CB8AC3E}">
        <p14:creationId xmlns:p14="http://schemas.microsoft.com/office/powerpoint/2010/main" val="978132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FC85E-DF9B-F6BA-B2A5-DA08B471B7C6}"/>
              </a:ext>
            </a:extLst>
          </p:cNvPr>
          <p:cNvSpPr>
            <a:spLocks noGrp="1"/>
          </p:cNvSpPr>
          <p:nvPr>
            <p:ph type="title" hasCustomPrompt="1"/>
          </p:nvPr>
        </p:nvSpPr>
        <p:spPr>
          <a:xfrm>
            <a:off x="838200" y="793757"/>
            <a:ext cx="10515600" cy="1325563"/>
          </a:xfrm>
        </p:spPr>
        <p:txBody>
          <a:bodyPr/>
          <a:lstStyle>
            <a:lvl1pPr>
              <a:defRPr>
                <a:solidFill>
                  <a:schemeClr val="accent1">
                    <a:lumMod val="50000"/>
                  </a:schemeClr>
                </a:solidFill>
              </a:defRPr>
            </a:lvl1pPr>
          </a:lstStyle>
          <a:p>
            <a:r>
              <a:rPr lang="en-US"/>
              <a:t>Agenda</a:t>
            </a:r>
          </a:p>
        </p:txBody>
      </p:sp>
      <p:pic>
        <p:nvPicPr>
          <p:cNvPr id="6" name="Picture 5">
            <a:extLst>
              <a:ext uri="{FF2B5EF4-FFF2-40B4-BE49-F238E27FC236}">
                <a16:creationId xmlns:a16="http://schemas.microsoft.com/office/drawing/2014/main" id="{6BCDCCE3-DF18-C980-8913-5242E9C1A01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895352" y="365125"/>
            <a:ext cx="1081698" cy="399396"/>
          </a:xfrm>
          <a:prstGeom prst="rect">
            <a:avLst/>
          </a:prstGeom>
        </p:spPr>
      </p:pic>
      <p:sp>
        <p:nvSpPr>
          <p:cNvPr id="9" name="Text Placeholder 8">
            <a:extLst>
              <a:ext uri="{FF2B5EF4-FFF2-40B4-BE49-F238E27FC236}">
                <a16:creationId xmlns:a16="http://schemas.microsoft.com/office/drawing/2014/main" id="{30AC14D6-0B70-1B75-0CB2-71653481FE5D}"/>
              </a:ext>
            </a:extLst>
          </p:cNvPr>
          <p:cNvSpPr>
            <a:spLocks noGrp="1"/>
          </p:cNvSpPr>
          <p:nvPr>
            <p:ph type="body" sz="quarter" idx="14" hasCustomPrompt="1"/>
          </p:nvPr>
        </p:nvSpPr>
        <p:spPr>
          <a:xfrm>
            <a:off x="838199" y="2523779"/>
            <a:ext cx="2281519" cy="757303"/>
          </a:xfrm>
        </p:spPr>
        <p:txBody>
          <a:bodyPr>
            <a:normAutofit/>
          </a:bodyPr>
          <a:lstStyle>
            <a:lvl1pPr marL="0" indent="0">
              <a:buNone/>
              <a:defRPr sz="4400"/>
            </a:lvl1pPr>
            <a:lvl2pPr marL="457200" indent="0">
              <a:buNone/>
              <a:defRPr/>
            </a:lvl2pPr>
          </a:lstStyle>
          <a:p>
            <a:pPr lvl="0"/>
            <a:r>
              <a:rPr lang="en-US"/>
              <a:t>1</a:t>
            </a:r>
          </a:p>
        </p:txBody>
      </p:sp>
      <p:sp>
        <p:nvSpPr>
          <p:cNvPr id="7" name="Text Placeholder 6">
            <a:extLst>
              <a:ext uri="{FF2B5EF4-FFF2-40B4-BE49-F238E27FC236}">
                <a16:creationId xmlns:a16="http://schemas.microsoft.com/office/drawing/2014/main" id="{436539F3-B219-92E4-E105-32354EBAB3CC}"/>
              </a:ext>
            </a:extLst>
          </p:cNvPr>
          <p:cNvSpPr>
            <a:spLocks noGrp="1"/>
          </p:cNvSpPr>
          <p:nvPr>
            <p:ph type="body" sz="quarter" idx="19" hasCustomPrompt="1"/>
          </p:nvPr>
        </p:nvSpPr>
        <p:spPr>
          <a:xfrm>
            <a:off x="838197" y="3428999"/>
            <a:ext cx="2281519" cy="2469205"/>
          </a:xfrm>
        </p:spPr>
        <p:txBody>
          <a:bodyPr>
            <a:normAutofit/>
          </a:bodyPr>
          <a:lstStyle>
            <a:lvl1pPr marL="0" indent="0">
              <a:buNone/>
              <a:defRPr sz="1800" b="0"/>
            </a:lvl1pPr>
            <a:lvl2pPr marL="457200" indent="0">
              <a:buNone/>
              <a:defRPr/>
            </a:lvl2pPr>
          </a:lstStyle>
          <a:p>
            <a:pPr lvl="0"/>
            <a:r>
              <a:rPr lang="en-US"/>
              <a:t>Details</a:t>
            </a:r>
          </a:p>
        </p:txBody>
      </p:sp>
      <p:sp>
        <p:nvSpPr>
          <p:cNvPr id="22" name="Text Placeholder 8">
            <a:extLst>
              <a:ext uri="{FF2B5EF4-FFF2-40B4-BE49-F238E27FC236}">
                <a16:creationId xmlns:a16="http://schemas.microsoft.com/office/drawing/2014/main" id="{A877B3C2-A82E-D646-B2C0-9FFA1FFAC114}"/>
              </a:ext>
            </a:extLst>
          </p:cNvPr>
          <p:cNvSpPr>
            <a:spLocks noGrp="1"/>
          </p:cNvSpPr>
          <p:nvPr>
            <p:ph type="body" sz="quarter" idx="20" hasCustomPrompt="1"/>
          </p:nvPr>
        </p:nvSpPr>
        <p:spPr>
          <a:xfrm>
            <a:off x="3348317" y="2523779"/>
            <a:ext cx="2281519" cy="757303"/>
          </a:xfrm>
        </p:spPr>
        <p:txBody>
          <a:bodyPr>
            <a:normAutofit/>
          </a:bodyPr>
          <a:lstStyle>
            <a:lvl1pPr marL="0" indent="0">
              <a:buNone/>
              <a:defRPr sz="4400"/>
            </a:lvl1pPr>
            <a:lvl2pPr marL="457200" indent="0">
              <a:buNone/>
              <a:defRPr/>
            </a:lvl2pPr>
          </a:lstStyle>
          <a:p>
            <a:pPr lvl="0"/>
            <a:r>
              <a:rPr lang="en-US"/>
              <a:t>2</a:t>
            </a:r>
          </a:p>
        </p:txBody>
      </p:sp>
      <p:sp>
        <p:nvSpPr>
          <p:cNvPr id="23" name="Text Placeholder 6">
            <a:extLst>
              <a:ext uri="{FF2B5EF4-FFF2-40B4-BE49-F238E27FC236}">
                <a16:creationId xmlns:a16="http://schemas.microsoft.com/office/drawing/2014/main" id="{5E86835F-EA9B-A244-974C-C14D102DCF71}"/>
              </a:ext>
            </a:extLst>
          </p:cNvPr>
          <p:cNvSpPr>
            <a:spLocks noGrp="1"/>
          </p:cNvSpPr>
          <p:nvPr>
            <p:ph type="body" sz="quarter" idx="21" hasCustomPrompt="1"/>
          </p:nvPr>
        </p:nvSpPr>
        <p:spPr>
          <a:xfrm>
            <a:off x="3348315" y="3428999"/>
            <a:ext cx="2281519" cy="2469205"/>
          </a:xfrm>
        </p:spPr>
        <p:txBody>
          <a:bodyPr>
            <a:normAutofit/>
          </a:bodyPr>
          <a:lstStyle>
            <a:lvl1pPr marL="0" indent="0">
              <a:buNone/>
              <a:defRPr sz="1800" b="0"/>
            </a:lvl1pPr>
            <a:lvl2pPr marL="457200" indent="0">
              <a:buNone/>
              <a:defRPr/>
            </a:lvl2pPr>
          </a:lstStyle>
          <a:p>
            <a:pPr lvl="0"/>
            <a:r>
              <a:rPr lang="en-US"/>
              <a:t>Details</a:t>
            </a:r>
          </a:p>
        </p:txBody>
      </p:sp>
      <p:sp>
        <p:nvSpPr>
          <p:cNvPr id="24" name="Text Placeholder 8">
            <a:extLst>
              <a:ext uri="{FF2B5EF4-FFF2-40B4-BE49-F238E27FC236}">
                <a16:creationId xmlns:a16="http://schemas.microsoft.com/office/drawing/2014/main" id="{140214E3-E1E8-8646-85DA-2C1D434748F8}"/>
              </a:ext>
            </a:extLst>
          </p:cNvPr>
          <p:cNvSpPr>
            <a:spLocks noGrp="1"/>
          </p:cNvSpPr>
          <p:nvPr>
            <p:ph type="body" sz="quarter" idx="22" hasCustomPrompt="1"/>
          </p:nvPr>
        </p:nvSpPr>
        <p:spPr>
          <a:xfrm>
            <a:off x="5858435" y="2523779"/>
            <a:ext cx="2281519" cy="757303"/>
          </a:xfrm>
        </p:spPr>
        <p:txBody>
          <a:bodyPr>
            <a:normAutofit/>
          </a:bodyPr>
          <a:lstStyle>
            <a:lvl1pPr marL="0" indent="0">
              <a:buNone/>
              <a:defRPr sz="4400"/>
            </a:lvl1pPr>
            <a:lvl2pPr marL="457200" indent="0">
              <a:buNone/>
              <a:defRPr/>
            </a:lvl2pPr>
          </a:lstStyle>
          <a:p>
            <a:pPr lvl="0"/>
            <a:r>
              <a:rPr lang="en-US"/>
              <a:t>3</a:t>
            </a:r>
          </a:p>
        </p:txBody>
      </p:sp>
      <p:sp>
        <p:nvSpPr>
          <p:cNvPr id="25" name="Text Placeholder 6">
            <a:extLst>
              <a:ext uri="{FF2B5EF4-FFF2-40B4-BE49-F238E27FC236}">
                <a16:creationId xmlns:a16="http://schemas.microsoft.com/office/drawing/2014/main" id="{1E5BE38B-FEA2-854E-B461-FDB2A81A66A9}"/>
              </a:ext>
            </a:extLst>
          </p:cNvPr>
          <p:cNvSpPr>
            <a:spLocks noGrp="1"/>
          </p:cNvSpPr>
          <p:nvPr>
            <p:ph type="body" sz="quarter" idx="23" hasCustomPrompt="1"/>
          </p:nvPr>
        </p:nvSpPr>
        <p:spPr>
          <a:xfrm>
            <a:off x="5858433" y="3428999"/>
            <a:ext cx="2281519" cy="2469205"/>
          </a:xfrm>
        </p:spPr>
        <p:txBody>
          <a:bodyPr>
            <a:normAutofit/>
          </a:bodyPr>
          <a:lstStyle>
            <a:lvl1pPr marL="0" indent="0">
              <a:buNone/>
              <a:defRPr sz="1800" b="0"/>
            </a:lvl1pPr>
            <a:lvl2pPr marL="457200" indent="0">
              <a:buNone/>
              <a:defRPr/>
            </a:lvl2pPr>
          </a:lstStyle>
          <a:p>
            <a:pPr lvl="0"/>
            <a:r>
              <a:rPr lang="en-US"/>
              <a:t>Details</a:t>
            </a:r>
          </a:p>
        </p:txBody>
      </p:sp>
      <p:sp>
        <p:nvSpPr>
          <p:cNvPr id="26" name="Text Placeholder 8">
            <a:extLst>
              <a:ext uri="{FF2B5EF4-FFF2-40B4-BE49-F238E27FC236}">
                <a16:creationId xmlns:a16="http://schemas.microsoft.com/office/drawing/2014/main" id="{C03AF3CC-BD96-AA40-A0A5-3FB9E49A6FEF}"/>
              </a:ext>
            </a:extLst>
          </p:cNvPr>
          <p:cNvSpPr>
            <a:spLocks noGrp="1"/>
          </p:cNvSpPr>
          <p:nvPr>
            <p:ph type="body" sz="quarter" idx="24" hasCustomPrompt="1"/>
          </p:nvPr>
        </p:nvSpPr>
        <p:spPr>
          <a:xfrm>
            <a:off x="8368553" y="2523779"/>
            <a:ext cx="2281519" cy="757303"/>
          </a:xfrm>
        </p:spPr>
        <p:txBody>
          <a:bodyPr>
            <a:normAutofit/>
          </a:bodyPr>
          <a:lstStyle>
            <a:lvl1pPr marL="0" indent="0">
              <a:buNone/>
              <a:defRPr sz="4400"/>
            </a:lvl1pPr>
            <a:lvl2pPr marL="457200" indent="0">
              <a:buNone/>
              <a:defRPr/>
            </a:lvl2pPr>
          </a:lstStyle>
          <a:p>
            <a:pPr lvl="0"/>
            <a:r>
              <a:rPr lang="en-US"/>
              <a:t>4</a:t>
            </a:r>
          </a:p>
        </p:txBody>
      </p:sp>
      <p:sp>
        <p:nvSpPr>
          <p:cNvPr id="27" name="Text Placeholder 6">
            <a:extLst>
              <a:ext uri="{FF2B5EF4-FFF2-40B4-BE49-F238E27FC236}">
                <a16:creationId xmlns:a16="http://schemas.microsoft.com/office/drawing/2014/main" id="{C74B5B8D-F468-7A41-A842-23BB157369E9}"/>
              </a:ext>
            </a:extLst>
          </p:cNvPr>
          <p:cNvSpPr>
            <a:spLocks noGrp="1"/>
          </p:cNvSpPr>
          <p:nvPr>
            <p:ph type="body" sz="quarter" idx="25" hasCustomPrompt="1"/>
          </p:nvPr>
        </p:nvSpPr>
        <p:spPr>
          <a:xfrm>
            <a:off x="8368551" y="3428999"/>
            <a:ext cx="2281519" cy="2469205"/>
          </a:xfrm>
        </p:spPr>
        <p:txBody>
          <a:bodyPr>
            <a:normAutofit/>
          </a:bodyPr>
          <a:lstStyle>
            <a:lvl1pPr marL="0" indent="0">
              <a:buNone/>
              <a:defRPr sz="1800" b="0"/>
            </a:lvl1pPr>
            <a:lvl2pPr marL="457200" indent="0">
              <a:buNone/>
              <a:defRPr/>
            </a:lvl2pPr>
          </a:lstStyle>
          <a:p>
            <a:pPr lvl="0"/>
            <a:r>
              <a:rPr lang="en-US"/>
              <a:t>Details</a:t>
            </a:r>
          </a:p>
        </p:txBody>
      </p:sp>
    </p:spTree>
    <p:extLst>
      <p:ext uri="{BB962C8B-B14F-4D97-AF65-F5344CB8AC3E}">
        <p14:creationId xmlns:p14="http://schemas.microsoft.com/office/powerpoint/2010/main" val="2583570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vider Pa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BCDCCE3-DF18-C980-8913-5242E9C1A019}"/>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895352" y="5942965"/>
            <a:ext cx="1081698" cy="399396"/>
          </a:xfrm>
          <a:prstGeom prst="rect">
            <a:avLst/>
          </a:prstGeom>
        </p:spPr>
      </p:pic>
      <p:sp>
        <p:nvSpPr>
          <p:cNvPr id="3" name="Title 1">
            <a:extLst>
              <a:ext uri="{FF2B5EF4-FFF2-40B4-BE49-F238E27FC236}">
                <a16:creationId xmlns:a16="http://schemas.microsoft.com/office/drawing/2014/main" id="{A485CCAF-31CF-C6D4-18FD-E9C4815B96A4}"/>
              </a:ext>
            </a:extLst>
          </p:cNvPr>
          <p:cNvSpPr>
            <a:spLocks noGrp="1"/>
          </p:cNvSpPr>
          <p:nvPr>
            <p:ph type="ctrTitle" hasCustomPrompt="1"/>
          </p:nvPr>
        </p:nvSpPr>
        <p:spPr>
          <a:xfrm>
            <a:off x="895352" y="3057198"/>
            <a:ext cx="5270090" cy="743604"/>
          </a:xfrm>
          <a:noFill/>
        </p:spPr>
        <p:txBody>
          <a:bodyPr anchor="b"/>
          <a:lstStyle>
            <a:lvl1pPr algn="l">
              <a:defRPr sz="5400" b="1" i="0">
                <a:solidFill>
                  <a:schemeClr val="accent1">
                    <a:lumMod val="50000"/>
                  </a:schemeClr>
                </a:solidFill>
                <a:latin typeface="Arial" panose="020B0604020202020204" pitchFamily="34" charset="0"/>
                <a:cs typeface="Arial" panose="020B0604020202020204" pitchFamily="34" charset="0"/>
              </a:defRPr>
            </a:lvl1pPr>
          </a:lstStyle>
          <a:p>
            <a:r>
              <a:rPr lang="en-US"/>
              <a:t>Divider page</a:t>
            </a:r>
          </a:p>
        </p:txBody>
      </p:sp>
      <p:pic>
        <p:nvPicPr>
          <p:cNvPr id="5" name="Grafik 4">
            <a:extLst>
              <a:ext uri="{FF2B5EF4-FFF2-40B4-BE49-F238E27FC236}">
                <a16:creationId xmlns:a16="http://schemas.microsoft.com/office/drawing/2014/main" id="{6F33A4E3-EDEF-214E-812E-137D7B91057B}"/>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316354" y="512241"/>
            <a:ext cx="5527303" cy="5845629"/>
          </a:xfrm>
          <a:prstGeom prst="rect">
            <a:avLst/>
          </a:prstGeom>
        </p:spPr>
      </p:pic>
    </p:spTree>
    <p:extLst>
      <p:ext uri="{BB962C8B-B14F-4D97-AF65-F5344CB8AC3E}">
        <p14:creationId xmlns:p14="http://schemas.microsoft.com/office/powerpoint/2010/main" val="2970984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485CCAF-31CF-C6D4-18FD-E9C4815B96A4}"/>
              </a:ext>
            </a:extLst>
          </p:cNvPr>
          <p:cNvSpPr>
            <a:spLocks noGrp="1"/>
          </p:cNvSpPr>
          <p:nvPr>
            <p:ph type="ctrTitle" hasCustomPrompt="1"/>
          </p:nvPr>
        </p:nvSpPr>
        <p:spPr>
          <a:xfrm>
            <a:off x="3773463" y="2622484"/>
            <a:ext cx="7469159" cy="1897050"/>
          </a:xfrm>
          <a:noFill/>
        </p:spPr>
        <p:txBody>
          <a:bodyPr anchor="b"/>
          <a:lstStyle>
            <a:lvl1pPr algn="l">
              <a:defRPr sz="5400" b="1" i="0">
                <a:solidFill>
                  <a:schemeClr val="accent1">
                    <a:lumMod val="50000"/>
                  </a:schemeClr>
                </a:solidFill>
                <a:latin typeface="Arial" panose="020B0604020202020204" pitchFamily="34" charset="0"/>
                <a:cs typeface="Arial" panose="020B0604020202020204" pitchFamily="34" charset="0"/>
              </a:defRPr>
            </a:lvl1pPr>
          </a:lstStyle>
          <a:p>
            <a:r>
              <a:rPr lang="en-US"/>
              <a:t>Quote</a:t>
            </a:r>
            <a:br>
              <a:rPr lang="en-US"/>
            </a:br>
            <a:endParaRPr lang="en-US"/>
          </a:p>
        </p:txBody>
      </p:sp>
      <p:pic>
        <p:nvPicPr>
          <p:cNvPr id="7" name="Grafik 6">
            <a:extLst>
              <a:ext uri="{FF2B5EF4-FFF2-40B4-BE49-F238E27FC236}">
                <a16:creationId xmlns:a16="http://schemas.microsoft.com/office/drawing/2014/main" id="{AE0FF772-F113-EC43-9F91-C8299FAA8417}"/>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70534" y="2246549"/>
            <a:ext cx="3172273" cy="4611451"/>
          </a:xfrm>
          <a:prstGeom prst="rect">
            <a:avLst/>
          </a:prstGeom>
        </p:spPr>
      </p:pic>
      <p:pic>
        <p:nvPicPr>
          <p:cNvPr id="8" name="Picture 7">
            <a:extLst>
              <a:ext uri="{FF2B5EF4-FFF2-40B4-BE49-F238E27FC236}">
                <a16:creationId xmlns:a16="http://schemas.microsoft.com/office/drawing/2014/main" id="{383A286A-21E0-1A4B-9EBD-AD6837D580A6}"/>
              </a:ext>
            </a:extLst>
          </p:cNvPr>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895352" y="365125"/>
            <a:ext cx="1081698" cy="399396"/>
          </a:xfrm>
          <a:prstGeom prst="rect">
            <a:avLst/>
          </a:prstGeom>
        </p:spPr>
      </p:pic>
    </p:spTree>
    <p:extLst>
      <p:ext uri="{BB962C8B-B14F-4D97-AF65-F5344CB8AC3E}">
        <p14:creationId xmlns:p14="http://schemas.microsoft.com/office/powerpoint/2010/main" val="144975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10" name="Subtitle 2">
            <a:extLst>
              <a:ext uri="{FF2B5EF4-FFF2-40B4-BE49-F238E27FC236}">
                <a16:creationId xmlns:a16="http://schemas.microsoft.com/office/drawing/2014/main" id="{7AD04718-70A0-6A53-F9D0-5A457C003743}"/>
              </a:ext>
            </a:extLst>
          </p:cNvPr>
          <p:cNvSpPr txBox="1">
            <a:spLocks/>
          </p:cNvSpPr>
          <p:nvPr userDrawn="1"/>
        </p:nvSpPr>
        <p:spPr>
          <a:xfrm>
            <a:off x="1523998" y="5003729"/>
            <a:ext cx="6629401" cy="36512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b="1" i="0" kern="1200">
                <a:solidFill>
                  <a:schemeClr val="tx2"/>
                </a:solidFill>
                <a:latin typeface="72" panose="020B0503030000000003" pitchFamily="34" charset="0"/>
                <a:ea typeface="+mn-ea"/>
                <a:cs typeface="72" panose="020B0503030000000003"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rgbClr val="FFFFFF"/>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rgbClr val="FFFFFF"/>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rgbClr val="FFFFFF"/>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rgbClr val="FFFFFF"/>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b="0" i="0">
              <a:solidFill>
                <a:schemeClr val="tx2"/>
              </a:solidFill>
              <a:latin typeface="Arial" panose="020B0604020202020204" pitchFamily="34" charset="0"/>
              <a:cs typeface="Arial" panose="020B0604020202020204" pitchFamily="34" charset="0"/>
            </a:endParaRPr>
          </a:p>
        </p:txBody>
      </p:sp>
      <p:pic>
        <p:nvPicPr>
          <p:cNvPr id="6" name="Grafik 5">
            <a:extLst>
              <a:ext uri="{FF2B5EF4-FFF2-40B4-BE49-F238E27FC236}">
                <a16:creationId xmlns:a16="http://schemas.microsoft.com/office/drawing/2014/main" id="{66F1764D-D879-ED40-A1C8-1590A2DC6439}"/>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65103" y="2288238"/>
            <a:ext cx="4429732" cy="4429732"/>
          </a:xfrm>
          <a:prstGeom prst="rect">
            <a:avLst/>
          </a:prstGeom>
        </p:spPr>
      </p:pic>
      <p:sp>
        <p:nvSpPr>
          <p:cNvPr id="16" name="Title 1">
            <a:extLst>
              <a:ext uri="{FF2B5EF4-FFF2-40B4-BE49-F238E27FC236}">
                <a16:creationId xmlns:a16="http://schemas.microsoft.com/office/drawing/2014/main" id="{1C593E75-F546-734E-A19E-8A65BF9046DC}"/>
              </a:ext>
            </a:extLst>
          </p:cNvPr>
          <p:cNvSpPr>
            <a:spLocks noGrp="1"/>
          </p:cNvSpPr>
          <p:nvPr>
            <p:ph type="ctrTitle" hasCustomPrompt="1"/>
          </p:nvPr>
        </p:nvSpPr>
        <p:spPr>
          <a:xfrm>
            <a:off x="895352" y="3057198"/>
            <a:ext cx="5270090" cy="743604"/>
          </a:xfrm>
          <a:noFill/>
        </p:spPr>
        <p:txBody>
          <a:bodyPr anchor="b"/>
          <a:lstStyle>
            <a:lvl1pPr algn="l">
              <a:defRPr sz="5400" b="1" i="0">
                <a:solidFill>
                  <a:schemeClr val="accent1">
                    <a:lumMod val="50000"/>
                  </a:schemeClr>
                </a:solidFill>
                <a:latin typeface="Arial" panose="020B0604020202020204" pitchFamily="34" charset="0"/>
                <a:cs typeface="Arial" panose="020B0604020202020204" pitchFamily="34" charset="0"/>
              </a:defRPr>
            </a:lvl1pPr>
          </a:lstStyle>
          <a:p>
            <a:r>
              <a:rPr lang="en-US"/>
              <a:t>Divider page</a:t>
            </a:r>
          </a:p>
        </p:txBody>
      </p:sp>
      <p:pic>
        <p:nvPicPr>
          <p:cNvPr id="17" name="Picture 5">
            <a:extLst>
              <a:ext uri="{FF2B5EF4-FFF2-40B4-BE49-F238E27FC236}">
                <a16:creationId xmlns:a16="http://schemas.microsoft.com/office/drawing/2014/main" id="{2288AFF7-5009-E24C-A62D-6FE54BE42BE9}"/>
              </a:ext>
            </a:extLst>
          </p:cNvPr>
          <p:cNvPicPr>
            <a:picLocks noChangeAspect="1"/>
          </p:cNvPicPr>
          <p:nvPr userDrawn="1"/>
        </p:nvPicPr>
        <p:blipFill>
          <a:blip r:embed="rId4" cstate="hqprint">
            <a:extLst>
              <a:ext uri="{28A0092B-C50C-407E-A947-70E740481C1C}">
                <a14:useLocalDpi xmlns:a14="http://schemas.microsoft.com/office/drawing/2010/main"/>
              </a:ext>
            </a:extLst>
          </a:blip>
          <a:stretch>
            <a:fillRect/>
          </a:stretch>
        </p:blipFill>
        <p:spPr>
          <a:xfrm>
            <a:off x="895352" y="5942965"/>
            <a:ext cx="1081698" cy="399396"/>
          </a:xfrm>
          <a:prstGeom prst="rect">
            <a:avLst/>
          </a:prstGeom>
        </p:spPr>
      </p:pic>
    </p:spTree>
    <p:extLst>
      <p:ext uri="{BB962C8B-B14F-4D97-AF65-F5344CB8AC3E}">
        <p14:creationId xmlns:p14="http://schemas.microsoft.com/office/powerpoint/2010/main" val="5698252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FE5CA4B-4387-8079-8CA5-8F6BDC030731}"/>
              </a:ext>
            </a:extLst>
          </p:cNvPr>
          <p:cNvSpPr>
            <a:spLocks noGrp="1"/>
          </p:cNvSpPr>
          <p:nvPr>
            <p:ph type="title"/>
          </p:nvPr>
        </p:nvSpPr>
        <p:spPr>
          <a:xfrm>
            <a:off x="895351" y="770120"/>
            <a:ext cx="10515600" cy="1013312"/>
          </a:xfrm>
        </p:spPr>
        <p:txBody>
          <a:bodyPr/>
          <a:lstStyle>
            <a:lvl1pPr>
              <a:defRPr>
                <a:solidFill>
                  <a:schemeClr val="accent1">
                    <a:lumMod val="50000"/>
                  </a:schemeClr>
                </a:solidFill>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atin typeface="Arial" panose="020B0604020202020204" pitchFamily="34" charset="0"/>
                <a:cs typeface="Arial" panose="020B0604020202020204" pitchFamily="34" charset="0"/>
              </a:rPr>
              <a:t>Click to edit Master title style</a:t>
            </a:r>
            <a:endParaRPr lang="en-US"/>
          </a:p>
        </p:txBody>
      </p:sp>
      <p:sp>
        <p:nvSpPr>
          <p:cNvPr id="3" name="Content Placeholder 2"/>
          <p:cNvSpPr>
            <a:spLocks noGrp="1"/>
          </p:cNvSpPr>
          <p:nvPr>
            <p:ph idx="1"/>
          </p:nvPr>
        </p:nvSpPr>
        <p:spPr>
          <a:xfrm>
            <a:off x="895350" y="2556387"/>
            <a:ext cx="10458449" cy="3936488"/>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a:extLst>
              <a:ext uri="{FF2B5EF4-FFF2-40B4-BE49-F238E27FC236}">
                <a16:creationId xmlns:a16="http://schemas.microsoft.com/office/drawing/2014/main" id="{F44D76A6-0684-4A06-8BAE-E4C4D65AA5CE}"/>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895352" y="365125"/>
            <a:ext cx="1081698" cy="399396"/>
          </a:xfrm>
          <a:prstGeom prst="rect">
            <a:avLst/>
          </a:prstGeom>
        </p:spPr>
      </p:pic>
      <p:sp>
        <p:nvSpPr>
          <p:cNvPr id="9" name="Subtitle 2">
            <a:extLst>
              <a:ext uri="{FF2B5EF4-FFF2-40B4-BE49-F238E27FC236}">
                <a16:creationId xmlns:a16="http://schemas.microsoft.com/office/drawing/2014/main" id="{E58EC9D0-D81C-94BE-7F29-DB81B8BA8A9F}"/>
              </a:ext>
            </a:extLst>
          </p:cNvPr>
          <p:cNvSpPr>
            <a:spLocks noGrp="1"/>
          </p:cNvSpPr>
          <p:nvPr>
            <p:ph type="subTitle" idx="10" hasCustomPrompt="1"/>
          </p:nvPr>
        </p:nvSpPr>
        <p:spPr>
          <a:xfrm>
            <a:off x="895351" y="1783431"/>
            <a:ext cx="10515600" cy="365125"/>
          </a:xfrm>
        </p:spPr>
        <p:txBody>
          <a:bodyPr>
            <a:normAutofit/>
          </a:bodyPr>
          <a:lstStyle>
            <a:lvl1pPr marL="0" indent="0" algn="l">
              <a:buNone/>
              <a:defRPr sz="1800" b="1" i="0">
                <a:solidFill>
                  <a:schemeClr val="accent1">
                    <a:lumMod val="75000"/>
                  </a:schemeClr>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goes here - Optional</a:t>
            </a:r>
          </a:p>
        </p:txBody>
      </p:sp>
    </p:spTree>
    <p:extLst>
      <p:ext uri="{BB962C8B-B14F-4D97-AF65-F5344CB8AC3E}">
        <p14:creationId xmlns:p14="http://schemas.microsoft.com/office/powerpoint/2010/main" val="949138452"/>
      </p:ext>
    </p:extLst>
  </p:cSld>
  <p:clrMapOvr>
    <a:masterClrMapping/>
  </p:clrMapOvr>
  <p:extLst>
    <p:ext uri="{DCECCB84-F9BA-43D5-87BE-67443E8EF086}">
      <p15:sldGuideLst xmlns:p15="http://schemas.microsoft.com/office/powerpoint/2012/main">
        <p15:guide id="1" pos="551"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95350" y="2556387"/>
            <a:ext cx="5124449" cy="3936488"/>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556387"/>
            <a:ext cx="5181600" cy="3936488"/>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a:extLst>
              <a:ext uri="{FF2B5EF4-FFF2-40B4-BE49-F238E27FC236}">
                <a16:creationId xmlns:a16="http://schemas.microsoft.com/office/drawing/2014/main" id="{06FB9872-F4B8-DB4D-A24C-B07C2BA05E32}"/>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895352" y="365125"/>
            <a:ext cx="1081698" cy="399396"/>
          </a:xfrm>
          <a:prstGeom prst="rect">
            <a:avLst/>
          </a:prstGeom>
        </p:spPr>
      </p:pic>
      <p:sp>
        <p:nvSpPr>
          <p:cNvPr id="10" name="Subtitle 2">
            <a:extLst>
              <a:ext uri="{FF2B5EF4-FFF2-40B4-BE49-F238E27FC236}">
                <a16:creationId xmlns:a16="http://schemas.microsoft.com/office/drawing/2014/main" id="{9813813A-66D9-AC77-757D-811DE0E0682A}"/>
              </a:ext>
            </a:extLst>
          </p:cNvPr>
          <p:cNvSpPr>
            <a:spLocks noGrp="1"/>
          </p:cNvSpPr>
          <p:nvPr>
            <p:ph type="subTitle" idx="10" hasCustomPrompt="1"/>
          </p:nvPr>
        </p:nvSpPr>
        <p:spPr>
          <a:xfrm>
            <a:off x="895351" y="1783431"/>
            <a:ext cx="10515600" cy="365125"/>
          </a:xfrm>
        </p:spPr>
        <p:txBody>
          <a:bodyPr>
            <a:normAutofit/>
          </a:bodyPr>
          <a:lstStyle>
            <a:lvl1pPr marL="0" indent="0" algn="l">
              <a:buNone/>
              <a:defRPr sz="1800" b="1" i="0">
                <a:solidFill>
                  <a:schemeClr val="accent1">
                    <a:lumMod val="75000"/>
                  </a:schemeClr>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 goes here - Optional</a:t>
            </a:r>
          </a:p>
        </p:txBody>
      </p:sp>
      <p:sp>
        <p:nvSpPr>
          <p:cNvPr id="2" name="Title 1">
            <a:extLst>
              <a:ext uri="{FF2B5EF4-FFF2-40B4-BE49-F238E27FC236}">
                <a16:creationId xmlns:a16="http://schemas.microsoft.com/office/drawing/2014/main" id="{707F5F1E-0956-D7C0-7058-277AA5CDACBC}"/>
              </a:ext>
            </a:extLst>
          </p:cNvPr>
          <p:cNvSpPr>
            <a:spLocks noGrp="1"/>
          </p:cNvSpPr>
          <p:nvPr>
            <p:ph type="title"/>
          </p:nvPr>
        </p:nvSpPr>
        <p:spPr>
          <a:xfrm>
            <a:off x="895351" y="770120"/>
            <a:ext cx="10515600" cy="1013312"/>
          </a:xfrm>
        </p:spPr>
        <p:txBody>
          <a:bodyPr/>
          <a:lstStyle>
            <a:lvl1pPr>
              <a:defRPr>
                <a:solidFill>
                  <a:schemeClr val="accent1">
                    <a:lumMod val="50000"/>
                  </a:schemeClr>
                </a:solidFill>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lang="en-US">
                <a:latin typeface="Arial" panose="020B0604020202020204" pitchFamily="34" charset="0"/>
                <a:cs typeface="Arial" panose="020B0604020202020204" pitchFamily="34" charset="0"/>
              </a:rPr>
              <a:t>Click to edit Master title style</a:t>
            </a:r>
            <a:endParaRPr lang="en-US"/>
          </a:p>
        </p:txBody>
      </p:sp>
    </p:spTree>
    <p:extLst>
      <p:ext uri="{BB962C8B-B14F-4D97-AF65-F5344CB8AC3E}">
        <p14:creationId xmlns:p14="http://schemas.microsoft.com/office/powerpoint/2010/main" val="1203092039"/>
      </p:ext>
    </p:extLst>
  </p:cSld>
  <p:clrMapOvr>
    <a:masterClrMapping/>
  </p:clrMapOvr>
  <p:extLst>
    <p:ext uri="{DCECCB84-F9BA-43D5-87BE-67443E8EF086}">
      <p15:sldGuideLst xmlns:p15="http://schemas.microsoft.com/office/powerpoint/2012/main">
        <p15:guide id="1" pos="551"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7/12/24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706" r:id="rId2"/>
    <p:sldLayoutId id="2147483707" r:id="rId3"/>
    <p:sldLayoutId id="2147483673" r:id="rId4"/>
    <p:sldLayoutId id="2147483674" r:id="rId5"/>
    <p:sldLayoutId id="2147483708" r:id="rId6"/>
    <p:sldLayoutId id="2147483672" r:id="rId7"/>
    <p:sldLayoutId id="2147483662" r:id="rId8"/>
    <p:sldLayoutId id="2147483664" r:id="rId9"/>
    <p:sldLayoutId id="2147483677" r:id="rId10"/>
    <p:sldLayoutId id="2147483678" r:id="rId11"/>
    <p:sldLayoutId id="2147483667" r:id="rId12"/>
    <p:sldLayoutId id="2147483675" r:id="rId13"/>
    <p:sldLayoutId id="2147483676" r:id="rId14"/>
  </p:sldLayoutIdLst>
  <p:txStyles>
    <p:titleStyle>
      <a:lvl1pPr algn="l" defTabSz="914400" rtl="0" eaLnBrk="1" latinLnBrk="0" hangingPunct="1">
        <a:lnSpc>
          <a:spcPct val="90000"/>
        </a:lnSpc>
        <a:spcBef>
          <a:spcPct val="0"/>
        </a:spcBef>
        <a:buNone/>
        <a:defRPr sz="4400" b="1" i="0" kern="1200">
          <a:solidFill>
            <a:schemeClr val="accent1">
              <a:lumMod val="50000"/>
            </a:schemeClr>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b="1" i="0" kern="1200">
          <a:solidFill>
            <a:schemeClr val="accent1">
              <a:lumMod val="75000"/>
            </a:schemeClr>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accent1">
              <a:lumMod val="75000"/>
            </a:schemeClr>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accent1">
              <a:lumMod val="75000"/>
            </a:schemeClr>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lumMod val="75000"/>
            </a:schemeClr>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accent1">
              <a:lumMod val="75000"/>
            </a:schemeClr>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hyperlink" Target="https://bestofui5.org/"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8" Type="http://schemas.openxmlformats.org/officeDocument/2006/relationships/hyperlink" Target="https://www.npmjs.com/package/ui5-middleware-simpleproxy" TargetMode="External"/><Relationship Id="rId13" Type="http://schemas.openxmlformats.org/officeDocument/2006/relationships/image" Target="../media/image19.png"/><Relationship Id="rId18" Type="http://schemas.openxmlformats.org/officeDocument/2006/relationships/hyperlink" Target="https://www.npmjs.com/package/ui5-tooling-modules" TargetMode="External"/><Relationship Id="rId3" Type="http://schemas.openxmlformats.org/officeDocument/2006/relationships/image" Target="../media/image11.png"/><Relationship Id="rId21" Type="http://schemas.openxmlformats.org/officeDocument/2006/relationships/image" Target="../media/image23.png"/><Relationship Id="rId7" Type="http://schemas.openxmlformats.org/officeDocument/2006/relationships/image" Target="../media/image16.png"/><Relationship Id="rId12" Type="http://schemas.openxmlformats.org/officeDocument/2006/relationships/hyperlink" Target="https://www.npmjs.com/package/ui5-middleware-servestatic" TargetMode="External"/><Relationship Id="rId17" Type="http://schemas.openxmlformats.org/officeDocument/2006/relationships/image" Target="../media/image21.png"/><Relationship Id="rId2" Type="http://schemas.openxmlformats.org/officeDocument/2006/relationships/notesSlide" Target="../notesSlides/notesSlide4.xml"/><Relationship Id="rId16" Type="http://schemas.openxmlformats.org/officeDocument/2006/relationships/hyperlink" Target="https://www.npmjs.com/package/ui5-tooling-transpile" TargetMode="External"/><Relationship Id="rId20" Type="http://schemas.openxmlformats.org/officeDocument/2006/relationships/hyperlink" Target="https://www.npmjs.com/package/ui5-task-zipper" TargetMode="External"/><Relationship Id="rId1" Type="http://schemas.openxmlformats.org/officeDocument/2006/relationships/slideLayout" Target="../slideLayouts/slideLayout8.xml"/><Relationship Id="rId6" Type="http://schemas.openxmlformats.org/officeDocument/2006/relationships/hyperlink" Target="https://www.npmjs.com/package/ui5-middleware-livereload" TargetMode="External"/><Relationship Id="rId11" Type="http://schemas.openxmlformats.org/officeDocument/2006/relationships/image" Target="../media/image18.png"/><Relationship Id="rId5" Type="http://schemas.openxmlformats.org/officeDocument/2006/relationships/image" Target="../media/image15.png"/><Relationship Id="rId15" Type="http://schemas.openxmlformats.org/officeDocument/2006/relationships/image" Target="../media/image20.png"/><Relationship Id="rId10" Type="http://schemas.openxmlformats.org/officeDocument/2006/relationships/hyperlink" Target="https://www.npmjs.com/package/ui5-middleware-serveframework" TargetMode="External"/><Relationship Id="rId19" Type="http://schemas.openxmlformats.org/officeDocument/2006/relationships/image" Target="../media/image22.png"/><Relationship Id="rId4" Type="http://schemas.openxmlformats.org/officeDocument/2006/relationships/image" Target="../media/image12.png"/><Relationship Id="rId9" Type="http://schemas.openxmlformats.org/officeDocument/2006/relationships/image" Target="../media/image17.png"/><Relationship Id="rId14" Type="http://schemas.openxmlformats.org/officeDocument/2006/relationships/hyperlink" Target="https://www.npmjs.com/package/ui5-middleware-ui5" TargetMode="External"/><Relationship Id="rId22" Type="http://schemas.openxmlformats.org/officeDocument/2006/relationships/image" Target="../media/image10.jpeg"/></Relationships>
</file>

<file path=ppt/slides/_rels/slide6.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11.png"/><Relationship Id="rId7"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24.png"/><Relationship Id="rId5" Type="http://schemas.openxmlformats.org/officeDocument/2006/relationships/hyperlink" Target="https://github.com/petermuessig/ui5con2024-bydxp" TargetMode="Externa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hyperlink" Target="https://people.sap.com/peter.muessig" TargetMode="External"/><Relationship Id="rId7" Type="http://schemas.openxmlformats.org/officeDocument/2006/relationships/image" Target="../media/image10.jpeg"/><Relationship Id="rId2" Type="http://schemas.openxmlformats.org/officeDocument/2006/relationships/hyperlink" Target="mailto:peter.muessig@sap.com" TargetMode="External"/><Relationship Id="rId1" Type="http://schemas.openxmlformats.org/officeDocument/2006/relationships/slideLayout" Target="../slideLayouts/slideLayout14.xml"/><Relationship Id="rId6" Type="http://schemas.openxmlformats.org/officeDocument/2006/relationships/image" Target="../media/image26.png"/><Relationship Id="rId5" Type="http://schemas.openxmlformats.org/officeDocument/2006/relationships/hyperlink" Target="https://www.linkedin.com/in/pmuessig/" TargetMode="External"/><Relationship Id="rId4" Type="http://schemas.openxmlformats.org/officeDocument/2006/relationships/hyperlink" Target="https://twitter.com/pmuessi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E91790-19F7-4D47-8A3A-A19B200C32B9}"/>
              </a:ext>
            </a:extLst>
          </p:cNvPr>
          <p:cNvSpPr>
            <a:spLocks noGrp="1"/>
          </p:cNvSpPr>
          <p:nvPr>
            <p:ph type="ctrTitle"/>
          </p:nvPr>
        </p:nvSpPr>
        <p:spPr/>
        <p:txBody>
          <a:bodyPr>
            <a:noAutofit/>
          </a:bodyPr>
          <a:lstStyle/>
          <a:p>
            <a:r>
              <a:rPr lang="en-US" sz="4000" dirty="0"/>
              <a:t>Boost Your Development Experience with UI5 Tooling Extensions</a:t>
            </a:r>
          </a:p>
        </p:txBody>
      </p:sp>
      <p:sp>
        <p:nvSpPr>
          <p:cNvPr id="3" name="Untertitel 2">
            <a:extLst>
              <a:ext uri="{FF2B5EF4-FFF2-40B4-BE49-F238E27FC236}">
                <a16:creationId xmlns:a16="http://schemas.microsoft.com/office/drawing/2014/main" id="{D5A7CED0-02B6-0E40-AE3C-B78729124F93}"/>
              </a:ext>
            </a:extLst>
          </p:cNvPr>
          <p:cNvSpPr>
            <a:spLocks noGrp="1"/>
          </p:cNvSpPr>
          <p:nvPr>
            <p:ph type="subTitle" idx="1"/>
          </p:nvPr>
        </p:nvSpPr>
        <p:spPr/>
        <p:txBody>
          <a:bodyPr/>
          <a:lstStyle/>
          <a:p>
            <a:r>
              <a:rPr lang="en-US" dirty="0"/>
              <a:t>A Comprehensive Overview of the UI5 Tooling Ecosystem</a:t>
            </a:r>
          </a:p>
        </p:txBody>
      </p:sp>
      <p:sp>
        <p:nvSpPr>
          <p:cNvPr id="4" name="Textplatzhalter 3">
            <a:extLst>
              <a:ext uri="{FF2B5EF4-FFF2-40B4-BE49-F238E27FC236}">
                <a16:creationId xmlns:a16="http://schemas.microsoft.com/office/drawing/2014/main" id="{E38F23E0-79A0-0E47-883D-F903455091A7}"/>
              </a:ext>
            </a:extLst>
          </p:cNvPr>
          <p:cNvSpPr>
            <a:spLocks noGrp="1"/>
          </p:cNvSpPr>
          <p:nvPr>
            <p:ph type="body" sz="quarter" idx="12"/>
          </p:nvPr>
        </p:nvSpPr>
        <p:spPr/>
        <p:txBody>
          <a:bodyPr>
            <a:noAutofit/>
          </a:bodyPr>
          <a:lstStyle/>
          <a:p>
            <a:r>
              <a:rPr lang="en-US" dirty="0"/>
              <a:t>Peter Muessig, SAP SE</a:t>
            </a:r>
          </a:p>
          <a:p>
            <a:r>
              <a:rPr lang="en-US" dirty="0"/>
              <a:t>June 5</a:t>
            </a:r>
            <a:r>
              <a:rPr lang="en-US" baseline="30000" dirty="0"/>
              <a:t>th</a:t>
            </a:r>
            <a:r>
              <a:rPr lang="en-US" dirty="0"/>
              <a:t>, 2024</a:t>
            </a:r>
          </a:p>
        </p:txBody>
      </p:sp>
      <p:pic>
        <p:nvPicPr>
          <p:cNvPr id="1026" name="Picture 2" descr="The Next Episode Of UI5ers live Is In The Starting Blocks - SAP News">
            <a:extLst>
              <a:ext uri="{FF2B5EF4-FFF2-40B4-BE49-F238E27FC236}">
                <a16:creationId xmlns:a16="http://schemas.microsoft.com/office/drawing/2014/main" id="{821086ED-4B92-D5C0-97CE-D81F2DE2AEE4}"/>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523998" y="946109"/>
            <a:ext cx="2148300" cy="901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1753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7C65E1F-5B75-730B-B4B0-2A21A953F774}"/>
              </a:ext>
            </a:extLst>
          </p:cNvPr>
          <p:cNvSpPr>
            <a:spLocks noGrp="1"/>
          </p:cNvSpPr>
          <p:nvPr>
            <p:ph type="ctrTitle"/>
          </p:nvPr>
        </p:nvSpPr>
        <p:spPr/>
        <p:txBody>
          <a:bodyPr>
            <a:normAutofit fontScale="90000"/>
          </a:bodyPr>
          <a:lstStyle/>
          <a:p>
            <a:r>
              <a:rPr lang="en-DE" dirty="0"/>
              <a:t>“There’s nothing more important than an efficient development environment!”</a:t>
            </a:r>
          </a:p>
        </p:txBody>
      </p:sp>
      <p:pic>
        <p:nvPicPr>
          <p:cNvPr id="2" name="Picture 2" descr="The Next Episode Of UI5ers live Is In The Starting Blocks - SAP News">
            <a:extLst>
              <a:ext uri="{FF2B5EF4-FFF2-40B4-BE49-F238E27FC236}">
                <a16:creationId xmlns:a16="http://schemas.microsoft.com/office/drawing/2014/main" id="{89984AB5-3DD3-A393-6592-59B438BC7DAC}"/>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714101" y="153629"/>
            <a:ext cx="2148300" cy="901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9121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7CBC9B-78A4-939E-2FC9-EA75EA574DDA}"/>
              </a:ext>
            </a:extLst>
          </p:cNvPr>
          <p:cNvSpPr>
            <a:spLocks noGrp="1"/>
          </p:cNvSpPr>
          <p:nvPr>
            <p:ph type="title"/>
          </p:nvPr>
        </p:nvSpPr>
        <p:spPr/>
        <p:txBody>
          <a:bodyPr/>
          <a:lstStyle/>
          <a:p>
            <a:r>
              <a:rPr lang="en-DE" dirty="0"/>
              <a:t>UI5 Ecosystem Showcase</a:t>
            </a:r>
          </a:p>
        </p:txBody>
      </p:sp>
      <p:sp>
        <p:nvSpPr>
          <p:cNvPr id="48" name="Content Placeholder 47">
            <a:extLst>
              <a:ext uri="{FF2B5EF4-FFF2-40B4-BE49-F238E27FC236}">
                <a16:creationId xmlns:a16="http://schemas.microsoft.com/office/drawing/2014/main" id="{DF04061C-A256-0928-6E4F-DE50C6991169}"/>
              </a:ext>
            </a:extLst>
          </p:cNvPr>
          <p:cNvSpPr>
            <a:spLocks noGrp="1"/>
          </p:cNvSpPr>
          <p:nvPr>
            <p:ph idx="1"/>
          </p:nvPr>
        </p:nvSpPr>
        <p:spPr>
          <a:xfrm>
            <a:off x="895351" y="2556387"/>
            <a:ext cx="3683738" cy="3936488"/>
          </a:xfrm>
        </p:spPr>
        <p:txBody>
          <a:bodyPr>
            <a:normAutofit lnSpcReduction="10000"/>
          </a:bodyPr>
          <a:lstStyle/>
          <a:p>
            <a:pPr marL="342900" indent="-342900">
              <a:buFont typeface="Arial" panose="020B0604020202020204" pitchFamily="34" charset="0"/>
              <a:buChar char="•"/>
            </a:pPr>
            <a:r>
              <a:rPr lang="en-DE" dirty="0"/>
              <a:t>Started to show-case the simplicity to extend the UI5 Tooling (2018)</a:t>
            </a:r>
          </a:p>
          <a:p>
            <a:pPr marL="342900" indent="-342900">
              <a:buFont typeface="Arial" panose="020B0604020202020204" pitchFamily="34" charset="0"/>
              <a:buChar char="•"/>
            </a:pPr>
            <a:r>
              <a:rPr lang="en-DE" dirty="0"/>
              <a:t>Became the home of several UI5 Tooling extensions – thanks to all contributors!</a:t>
            </a:r>
          </a:p>
          <a:p>
            <a:pPr marL="342900" indent="-342900">
              <a:buFont typeface="Arial" panose="020B0604020202020204" pitchFamily="34" charset="0"/>
              <a:buChar char="•"/>
            </a:pPr>
            <a:r>
              <a:rPr lang="en-DE" dirty="0"/>
              <a:t>Additionally also provides other tools, such as a CDS Plugin to work seamless with UI5… (2023)</a:t>
            </a:r>
          </a:p>
        </p:txBody>
      </p:sp>
      <p:sp>
        <p:nvSpPr>
          <p:cNvPr id="27" name="Subtitle 26">
            <a:extLst>
              <a:ext uri="{FF2B5EF4-FFF2-40B4-BE49-F238E27FC236}">
                <a16:creationId xmlns:a16="http://schemas.microsoft.com/office/drawing/2014/main" id="{703F5C8E-73EE-C655-0C7C-95E1FD83980C}"/>
              </a:ext>
            </a:extLst>
          </p:cNvPr>
          <p:cNvSpPr>
            <a:spLocks noGrp="1"/>
          </p:cNvSpPr>
          <p:nvPr>
            <p:ph type="subTitle" idx="10"/>
          </p:nvPr>
        </p:nvSpPr>
        <p:spPr/>
        <p:txBody>
          <a:bodyPr/>
          <a:lstStyle/>
          <a:p>
            <a:r>
              <a:rPr lang="en-DE" dirty="0"/>
              <a:t>UI5 Tooling Extensions and more…</a:t>
            </a:r>
          </a:p>
        </p:txBody>
      </p:sp>
      <p:grpSp>
        <p:nvGrpSpPr>
          <p:cNvPr id="34" name="Group 33">
            <a:extLst>
              <a:ext uri="{FF2B5EF4-FFF2-40B4-BE49-F238E27FC236}">
                <a16:creationId xmlns:a16="http://schemas.microsoft.com/office/drawing/2014/main" id="{E1E80FD8-6C26-4AEA-1280-A14E6F48E407}"/>
              </a:ext>
            </a:extLst>
          </p:cNvPr>
          <p:cNvGrpSpPr>
            <a:grpSpLocks noChangeAspect="1"/>
          </p:cNvGrpSpPr>
          <p:nvPr/>
        </p:nvGrpSpPr>
        <p:grpSpPr>
          <a:xfrm>
            <a:off x="3774378" y="1695051"/>
            <a:ext cx="11952221" cy="6191649"/>
            <a:chOff x="12390068" y="1505192"/>
            <a:chExt cx="9152911" cy="4741513"/>
          </a:xfrm>
        </p:grpSpPr>
        <p:pic>
          <p:nvPicPr>
            <p:cNvPr id="39" name="Picture 38" descr="Black laptop">
              <a:extLst>
                <a:ext uri="{FF2B5EF4-FFF2-40B4-BE49-F238E27FC236}">
                  <a16:creationId xmlns:a16="http://schemas.microsoft.com/office/drawing/2014/main" id="{7E21E0F1-17E5-18F3-AE21-7AFBB4EBCA5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390068" y="1505192"/>
              <a:ext cx="9152911" cy="4741513"/>
            </a:xfrm>
            <a:prstGeom prst="rect">
              <a:avLst/>
            </a:prstGeom>
          </p:spPr>
        </p:pic>
        <p:pic>
          <p:nvPicPr>
            <p:cNvPr id="40" name="Picture 39" descr="A logo of a bird&#10;&#10;Description automatically generated">
              <a:extLst>
                <a:ext uri="{FF2B5EF4-FFF2-40B4-BE49-F238E27FC236}">
                  <a16:creationId xmlns:a16="http://schemas.microsoft.com/office/drawing/2014/main" id="{A2DC7B3E-D629-B291-61CD-B908C0E865AD}"/>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3448963" y="1721587"/>
              <a:ext cx="7020000" cy="3948750"/>
            </a:xfrm>
            <a:prstGeom prst="rect">
              <a:avLst/>
            </a:prstGeom>
            <a:ln>
              <a:solidFill>
                <a:schemeClr val="bg1">
                  <a:lumMod val="65000"/>
                  <a:lumOff val="35000"/>
                </a:schemeClr>
              </a:solidFill>
            </a:ln>
          </p:spPr>
        </p:pic>
      </p:grpSp>
      <p:pic>
        <p:nvPicPr>
          <p:cNvPr id="29" name="Picture 28">
            <a:extLst>
              <a:ext uri="{FF2B5EF4-FFF2-40B4-BE49-F238E27FC236}">
                <a16:creationId xmlns:a16="http://schemas.microsoft.com/office/drawing/2014/main" id="{39388800-54A8-5545-A5EE-16D16D5D4A6E}"/>
              </a:ext>
            </a:extLst>
          </p:cNvPr>
          <p:cNvPicPr>
            <a:picLocks noChangeAspect="1"/>
          </p:cNvPicPr>
          <p:nvPr/>
        </p:nvPicPr>
        <p:blipFill>
          <a:blip r:embed="rId5"/>
          <a:stretch>
            <a:fillRect/>
          </a:stretch>
        </p:blipFill>
        <p:spPr>
          <a:xfrm>
            <a:off x="5149986" y="1977628"/>
            <a:ext cx="8418789" cy="4938580"/>
          </a:xfrm>
          <a:prstGeom prst="rect">
            <a:avLst/>
          </a:prstGeom>
        </p:spPr>
      </p:pic>
      <p:pic>
        <p:nvPicPr>
          <p:cNvPr id="47" name="Picture 46">
            <a:extLst>
              <a:ext uri="{FF2B5EF4-FFF2-40B4-BE49-F238E27FC236}">
                <a16:creationId xmlns:a16="http://schemas.microsoft.com/office/drawing/2014/main" id="{61AD0383-0E8D-D417-1779-5726B4CE3D95}"/>
              </a:ext>
            </a:extLst>
          </p:cNvPr>
          <p:cNvPicPr>
            <a:picLocks noChangeAspect="1"/>
          </p:cNvPicPr>
          <p:nvPr/>
        </p:nvPicPr>
        <p:blipFill>
          <a:blip r:embed="rId6"/>
          <a:stretch>
            <a:fillRect/>
          </a:stretch>
        </p:blipFill>
        <p:spPr>
          <a:xfrm>
            <a:off x="11132212" y="5563350"/>
            <a:ext cx="1003081" cy="989925"/>
          </a:xfrm>
          <a:prstGeom prst="rect">
            <a:avLst/>
          </a:prstGeom>
        </p:spPr>
      </p:pic>
      <p:pic>
        <p:nvPicPr>
          <p:cNvPr id="4" name="Picture 2" descr="The Next Episode Of UI5ers live Is In The Starting Blocks - SAP News">
            <a:extLst>
              <a:ext uri="{FF2B5EF4-FFF2-40B4-BE49-F238E27FC236}">
                <a16:creationId xmlns:a16="http://schemas.microsoft.com/office/drawing/2014/main" id="{702AE00C-9490-E8EA-0B78-30A11944375D}"/>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714101" y="153629"/>
            <a:ext cx="2148300" cy="901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0801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7CBC9B-78A4-939E-2FC9-EA75EA574DDA}"/>
              </a:ext>
            </a:extLst>
          </p:cNvPr>
          <p:cNvSpPr>
            <a:spLocks noGrp="1"/>
          </p:cNvSpPr>
          <p:nvPr>
            <p:ph type="title"/>
          </p:nvPr>
        </p:nvSpPr>
        <p:spPr/>
        <p:txBody>
          <a:bodyPr/>
          <a:lstStyle/>
          <a:p>
            <a:r>
              <a:rPr lang="en-DE" dirty="0"/>
              <a:t>UI5 Ecosystem Showcase</a:t>
            </a:r>
          </a:p>
        </p:txBody>
      </p:sp>
      <p:sp>
        <p:nvSpPr>
          <p:cNvPr id="5" name="Subtitle 4">
            <a:extLst>
              <a:ext uri="{FF2B5EF4-FFF2-40B4-BE49-F238E27FC236}">
                <a16:creationId xmlns:a16="http://schemas.microsoft.com/office/drawing/2014/main" id="{A4423AF9-51E3-D14B-0DC4-D5BB75C18FA1}"/>
              </a:ext>
            </a:extLst>
          </p:cNvPr>
          <p:cNvSpPr>
            <a:spLocks noGrp="1"/>
          </p:cNvSpPr>
          <p:nvPr>
            <p:ph type="subTitle" idx="10"/>
          </p:nvPr>
        </p:nvSpPr>
        <p:spPr/>
        <p:txBody>
          <a:bodyPr/>
          <a:lstStyle/>
          <a:p>
            <a:r>
              <a:rPr lang="en-DE" dirty="0"/>
              <a:t>What’s in for you? Let’s take a closer look!</a:t>
            </a:r>
          </a:p>
        </p:txBody>
      </p:sp>
      <p:sp>
        <p:nvSpPr>
          <p:cNvPr id="7" name="TextBox 6">
            <a:extLst>
              <a:ext uri="{FF2B5EF4-FFF2-40B4-BE49-F238E27FC236}">
                <a16:creationId xmlns:a16="http://schemas.microsoft.com/office/drawing/2014/main" id="{8B9D5C4A-0F37-2DCB-A58F-A8E6811C3012}"/>
              </a:ext>
            </a:extLst>
          </p:cNvPr>
          <p:cNvSpPr txBox="1"/>
          <p:nvPr/>
        </p:nvSpPr>
        <p:spPr>
          <a:xfrm>
            <a:off x="1372274" y="2723864"/>
            <a:ext cx="2129878" cy="369332"/>
          </a:xfrm>
          <a:prstGeom prst="rect">
            <a:avLst/>
          </a:prstGeom>
          <a:noFill/>
        </p:spPr>
        <p:txBody>
          <a:bodyPr wrap="none" rtlCol="0">
            <a:spAutoFit/>
          </a:bodyPr>
          <a:lstStyle/>
          <a:p>
            <a:r>
              <a:rPr lang="en-DE" dirty="0"/>
              <a:t>ui5-task-cachebuster</a:t>
            </a:r>
          </a:p>
        </p:txBody>
      </p:sp>
      <p:sp>
        <p:nvSpPr>
          <p:cNvPr id="8" name="TextBox 7">
            <a:extLst>
              <a:ext uri="{FF2B5EF4-FFF2-40B4-BE49-F238E27FC236}">
                <a16:creationId xmlns:a16="http://schemas.microsoft.com/office/drawing/2014/main" id="{FCADD934-F33A-8386-05E4-39552A302BAB}"/>
              </a:ext>
            </a:extLst>
          </p:cNvPr>
          <p:cNvSpPr txBox="1"/>
          <p:nvPr/>
        </p:nvSpPr>
        <p:spPr>
          <a:xfrm>
            <a:off x="598989" y="3018192"/>
            <a:ext cx="1868781" cy="369332"/>
          </a:xfrm>
          <a:prstGeom prst="rect">
            <a:avLst/>
          </a:prstGeom>
          <a:noFill/>
        </p:spPr>
        <p:txBody>
          <a:bodyPr wrap="none" rtlCol="0">
            <a:spAutoFit/>
          </a:bodyPr>
          <a:lstStyle/>
          <a:p>
            <a:r>
              <a:rPr lang="en-DE" dirty="0"/>
              <a:t>ui5-task-copyright</a:t>
            </a:r>
          </a:p>
        </p:txBody>
      </p:sp>
      <p:sp>
        <p:nvSpPr>
          <p:cNvPr id="9" name="TextBox 8">
            <a:extLst>
              <a:ext uri="{FF2B5EF4-FFF2-40B4-BE49-F238E27FC236}">
                <a16:creationId xmlns:a16="http://schemas.microsoft.com/office/drawing/2014/main" id="{A7D46016-0FCB-E19C-C5F8-9CDB7163311E}"/>
              </a:ext>
            </a:extLst>
          </p:cNvPr>
          <p:cNvSpPr txBox="1"/>
          <p:nvPr/>
        </p:nvSpPr>
        <p:spPr>
          <a:xfrm>
            <a:off x="2670417" y="3021878"/>
            <a:ext cx="2272417" cy="369332"/>
          </a:xfrm>
          <a:prstGeom prst="rect">
            <a:avLst/>
          </a:prstGeom>
          <a:noFill/>
        </p:spPr>
        <p:txBody>
          <a:bodyPr wrap="none" rtlCol="0">
            <a:spAutoFit/>
          </a:bodyPr>
          <a:lstStyle/>
          <a:p>
            <a:r>
              <a:rPr lang="en-DE" dirty="0"/>
              <a:t>ui5-task-flatten-library</a:t>
            </a:r>
          </a:p>
        </p:txBody>
      </p:sp>
      <p:sp>
        <p:nvSpPr>
          <p:cNvPr id="10" name="TextBox 9">
            <a:extLst>
              <a:ext uri="{FF2B5EF4-FFF2-40B4-BE49-F238E27FC236}">
                <a16:creationId xmlns:a16="http://schemas.microsoft.com/office/drawing/2014/main" id="{FCB91A8D-3100-66B4-38BC-FA8A786A5207}"/>
              </a:ext>
            </a:extLst>
          </p:cNvPr>
          <p:cNvSpPr txBox="1"/>
          <p:nvPr/>
        </p:nvSpPr>
        <p:spPr>
          <a:xfrm>
            <a:off x="598989" y="3589002"/>
            <a:ext cx="1933286" cy="369332"/>
          </a:xfrm>
          <a:prstGeom prst="rect">
            <a:avLst/>
          </a:prstGeom>
          <a:noFill/>
        </p:spPr>
        <p:txBody>
          <a:bodyPr wrap="none" rtlCol="0">
            <a:spAutoFit/>
          </a:bodyPr>
          <a:lstStyle/>
          <a:p>
            <a:r>
              <a:rPr lang="en-DE" dirty="0"/>
              <a:t>ui5-task-i18ncheck</a:t>
            </a:r>
          </a:p>
        </p:txBody>
      </p:sp>
      <p:sp>
        <p:nvSpPr>
          <p:cNvPr id="11" name="TextBox 10">
            <a:extLst>
              <a:ext uri="{FF2B5EF4-FFF2-40B4-BE49-F238E27FC236}">
                <a16:creationId xmlns:a16="http://schemas.microsoft.com/office/drawing/2014/main" id="{E5183225-A24E-AD9F-445C-31760B2F967E}"/>
              </a:ext>
            </a:extLst>
          </p:cNvPr>
          <p:cNvSpPr txBox="1"/>
          <p:nvPr/>
        </p:nvSpPr>
        <p:spPr>
          <a:xfrm>
            <a:off x="1199590" y="3905712"/>
            <a:ext cx="1973169" cy="369332"/>
          </a:xfrm>
          <a:prstGeom prst="rect">
            <a:avLst/>
          </a:prstGeom>
          <a:noFill/>
        </p:spPr>
        <p:txBody>
          <a:bodyPr wrap="none" rtlCol="0">
            <a:spAutoFit/>
          </a:bodyPr>
          <a:lstStyle/>
          <a:p>
            <a:r>
              <a:rPr lang="en-DE" dirty="0"/>
              <a:t>ui5-task-minify-xml</a:t>
            </a:r>
          </a:p>
        </p:txBody>
      </p:sp>
      <p:sp>
        <p:nvSpPr>
          <p:cNvPr id="12" name="TextBox 11">
            <a:extLst>
              <a:ext uri="{FF2B5EF4-FFF2-40B4-BE49-F238E27FC236}">
                <a16:creationId xmlns:a16="http://schemas.microsoft.com/office/drawing/2014/main" id="{AC4F2ECA-69B9-702F-AB54-58421867AC4F}"/>
              </a:ext>
            </a:extLst>
          </p:cNvPr>
          <p:cNvSpPr txBox="1"/>
          <p:nvPr/>
        </p:nvSpPr>
        <p:spPr>
          <a:xfrm>
            <a:off x="2590388" y="3586061"/>
            <a:ext cx="2170018" cy="369332"/>
          </a:xfrm>
          <a:prstGeom prst="rect">
            <a:avLst/>
          </a:prstGeom>
          <a:noFill/>
        </p:spPr>
        <p:txBody>
          <a:bodyPr wrap="none" rtlCol="0">
            <a:spAutoFit/>
          </a:bodyPr>
          <a:lstStyle/>
          <a:p>
            <a:r>
              <a:rPr lang="en-DE" dirty="0"/>
              <a:t>ui5-task-pwa-enabler</a:t>
            </a:r>
          </a:p>
        </p:txBody>
      </p:sp>
      <p:sp>
        <p:nvSpPr>
          <p:cNvPr id="13" name="TextBox 12">
            <a:extLst>
              <a:ext uri="{FF2B5EF4-FFF2-40B4-BE49-F238E27FC236}">
                <a16:creationId xmlns:a16="http://schemas.microsoft.com/office/drawing/2014/main" id="{E355D997-C838-4997-C8F1-F124C349C39E}"/>
              </a:ext>
            </a:extLst>
          </p:cNvPr>
          <p:cNvSpPr txBox="1"/>
          <p:nvPr/>
        </p:nvSpPr>
        <p:spPr>
          <a:xfrm>
            <a:off x="3167614" y="3899413"/>
            <a:ext cx="1599605" cy="369332"/>
          </a:xfrm>
          <a:prstGeom prst="rect">
            <a:avLst/>
          </a:prstGeom>
          <a:noFill/>
        </p:spPr>
        <p:txBody>
          <a:bodyPr wrap="none" rtlCol="0">
            <a:spAutoFit/>
          </a:bodyPr>
          <a:lstStyle/>
          <a:p>
            <a:r>
              <a:rPr lang="en-DE" dirty="0"/>
              <a:t>ui5-task-zipper</a:t>
            </a:r>
          </a:p>
        </p:txBody>
      </p:sp>
      <p:sp>
        <p:nvSpPr>
          <p:cNvPr id="14" name="TextBox 13">
            <a:extLst>
              <a:ext uri="{FF2B5EF4-FFF2-40B4-BE49-F238E27FC236}">
                <a16:creationId xmlns:a16="http://schemas.microsoft.com/office/drawing/2014/main" id="{D9EF86CC-DE0C-54E5-9B81-BF2859699141}"/>
              </a:ext>
            </a:extLst>
          </p:cNvPr>
          <p:cNvSpPr txBox="1"/>
          <p:nvPr/>
        </p:nvSpPr>
        <p:spPr>
          <a:xfrm>
            <a:off x="9986752" y="3344652"/>
            <a:ext cx="2059538" cy="369332"/>
          </a:xfrm>
          <a:prstGeom prst="rect">
            <a:avLst/>
          </a:prstGeom>
          <a:noFill/>
        </p:spPr>
        <p:txBody>
          <a:bodyPr wrap="none" rtlCol="0">
            <a:spAutoFit/>
          </a:bodyPr>
          <a:lstStyle/>
          <a:p>
            <a:r>
              <a:rPr lang="en-DE" dirty="0"/>
              <a:t>ui5-middleware-cap</a:t>
            </a:r>
          </a:p>
        </p:txBody>
      </p:sp>
      <p:sp>
        <p:nvSpPr>
          <p:cNvPr id="15" name="TextBox 14">
            <a:extLst>
              <a:ext uri="{FF2B5EF4-FFF2-40B4-BE49-F238E27FC236}">
                <a16:creationId xmlns:a16="http://schemas.microsoft.com/office/drawing/2014/main" id="{7D146334-BCE2-71C0-5B05-2D2FC7A7F149}"/>
              </a:ext>
            </a:extLst>
          </p:cNvPr>
          <p:cNvSpPr txBox="1"/>
          <p:nvPr/>
        </p:nvSpPr>
        <p:spPr>
          <a:xfrm>
            <a:off x="5691591" y="2925342"/>
            <a:ext cx="2675604" cy="369332"/>
          </a:xfrm>
          <a:prstGeom prst="rect">
            <a:avLst/>
          </a:prstGeom>
          <a:noFill/>
        </p:spPr>
        <p:txBody>
          <a:bodyPr wrap="none" rtlCol="0">
            <a:spAutoFit/>
          </a:bodyPr>
          <a:lstStyle/>
          <a:p>
            <a:r>
              <a:rPr lang="en-DE" dirty="0"/>
              <a:t>ui5-middleware-approuter</a:t>
            </a:r>
          </a:p>
        </p:txBody>
      </p:sp>
      <p:sp>
        <p:nvSpPr>
          <p:cNvPr id="16" name="TextBox 15">
            <a:extLst>
              <a:ext uri="{FF2B5EF4-FFF2-40B4-BE49-F238E27FC236}">
                <a16:creationId xmlns:a16="http://schemas.microsoft.com/office/drawing/2014/main" id="{B0F5E066-0204-FEEF-DEBA-1DE5E5D5C90C}"/>
              </a:ext>
            </a:extLst>
          </p:cNvPr>
          <p:cNvSpPr txBox="1"/>
          <p:nvPr/>
        </p:nvSpPr>
        <p:spPr>
          <a:xfrm>
            <a:off x="7777453" y="4420230"/>
            <a:ext cx="2304157" cy="369332"/>
          </a:xfrm>
          <a:prstGeom prst="rect">
            <a:avLst/>
          </a:prstGeom>
          <a:noFill/>
        </p:spPr>
        <p:txBody>
          <a:bodyPr wrap="none" rtlCol="0">
            <a:spAutoFit/>
          </a:bodyPr>
          <a:lstStyle/>
          <a:p>
            <a:r>
              <a:rPr lang="en-DE" dirty="0"/>
              <a:t>ui5-middleware-iasync</a:t>
            </a:r>
          </a:p>
        </p:txBody>
      </p:sp>
      <p:sp>
        <p:nvSpPr>
          <p:cNvPr id="17" name="TextBox 16">
            <a:extLst>
              <a:ext uri="{FF2B5EF4-FFF2-40B4-BE49-F238E27FC236}">
                <a16:creationId xmlns:a16="http://schemas.microsoft.com/office/drawing/2014/main" id="{F542D548-F327-AD11-2BA1-7CDD2344B9AF}"/>
              </a:ext>
            </a:extLst>
          </p:cNvPr>
          <p:cNvSpPr txBox="1"/>
          <p:nvPr/>
        </p:nvSpPr>
        <p:spPr>
          <a:xfrm>
            <a:off x="4881038" y="3313287"/>
            <a:ext cx="2239139" cy="369332"/>
          </a:xfrm>
          <a:prstGeom prst="rect">
            <a:avLst/>
          </a:prstGeom>
          <a:noFill/>
        </p:spPr>
        <p:txBody>
          <a:bodyPr wrap="none" rtlCol="0">
            <a:spAutoFit/>
          </a:bodyPr>
          <a:lstStyle/>
          <a:p>
            <a:r>
              <a:rPr lang="en-DE" dirty="0"/>
              <a:t>ui5-middleware-index</a:t>
            </a:r>
          </a:p>
        </p:txBody>
      </p:sp>
      <p:sp>
        <p:nvSpPr>
          <p:cNvPr id="18" name="TextBox 17">
            <a:extLst>
              <a:ext uri="{FF2B5EF4-FFF2-40B4-BE49-F238E27FC236}">
                <a16:creationId xmlns:a16="http://schemas.microsoft.com/office/drawing/2014/main" id="{EB99B1E1-4CFB-EFE5-7529-47681A057DAB}"/>
              </a:ext>
            </a:extLst>
          </p:cNvPr>
          <p:cNvSpPr txBox="1"/>
          <p:nvPr/>
        </p:nvSpPr>
        <p:spPr>
          <a:xfrm>
            <a:off x="5705130" y="3729452"/>
            <a:ext cx="2548775" cy="369332"/>
          </a:xfrm>
          <a:prstGeom prst="rect">
            <a:avLst/>
          </a:prstGeom>
          <a:noFill/>
        </p:spPr>
        <p:txBody>
          <a:bodyPr wrap="none" rtlCol="0">
            <a:spAutoFit/>
          </a:bodyPr>
          <a:lstStyle/>
          <a:p>
            <a:r>
              <a:rPr lang="en-DE" dirty="0"/>
              <a:t>ui5-middleware-onelogin</a:t>
            </a:r>
          </a:p>
        </p:txBody>
      </p:sp>
      <p:sp>
        <p:nvSpPr>
          <p:cNvPr id="19" name="TextBox 18">
            <a:extLst>
              <a:ext uri="{FF2B5EF4-FFF2-40B4-BE49-F238E27FC236}">
                <a16:creationId xmlns:a16="http://schemas.microsoft.com/office/drawing/2014/main" id="{6DA15D35-AD95-1A39-29AF-39BFC0B6B04E}"/>
              </a:ext>
            </a:extLst>
          </p:cNvPr>
          <p:cNvSpPr txBox="1"/>
          <p:nvPr/>
        </p:nvSpPr>
        <p:spPr>
          <a:xfrm>
            <a:off x="8338396" y="2933748"/>
            <a:ext cx="2706510" cy="369332"/>
          </a:xfrm>
          <a:prstGeom prst="rect">
            <a:avLst/>
          </a:prstGeom>
          <a:noFill/>
        </p:spPr>
        <p:txBody>
          <a:bodyPr wrap="none" rtlCol="0">
            <a:spAutoFit/>
          </a:bodyPr>
          <a:lstStyle/>
          <a:p>
            <a:r>
              <a:rPr lang="en-DE" dirty="0"/>
              <a:t>ui5-middleware-livereload</a:t>
            </a:r>
          </a:p>
        </p:txBody>
      </p:sp>
      <p:sp>
        <p:nvSpPr>
          <p:cNvPr id="20" name="TextBox 19">
            <a:extLst>
              <a:ext uri="{FF2B5EF4-FFF2-40B4-BE49-F238E27FC236}">
                <a16:creationId xmlns:a16="http://schemas.microsoft.com/office/drawing/2014/main" id="{55AF253C-7AC7-5F80-3949-E729B89023DE}"/>
              </a:ext>
            </a:extLst>
          </p:cNvPr>
          <p:cNvSpPr txBox="1"/>
          <p:nvPr/>
        </p:nvSpPr>
        <p:spPr>
          <a:xfrm>
            <a:off x="5956903" y="4127107"/>
            <a:ext cx="3323282" cy="369332"/>
          </a:xfrm>
          <a:prstGeom prst="rect">
            <a:avLst/>
          </a:prstGeom>
          <a:noFill/>
        </p:spPr>
        <p:txBody>
          <a:bodyPr wrap="none" rtlCol="0">
            <a:spAutoFit/>
          </a:bodyPr>
          <a:lstStyle/>
          <a:p>
            <a:r>
              <a:rPr lang="en-DE" dirty="0"/>
              <a:t>ui5-middleware-serveframework</a:t>
            </a:r>
          </a:p>
        </p:txBody>
      </p:sp>
      <p:sp>
        <p:nvSpPr>
          <p:cNvPr id="23" name="TextBox 22">
            <a:extLst>
              <a:ext uri="{FF2B5EF4-FFF2-40B4-BE49-F238E27FC236}">
                <a16:creationId xmlns:a16="http://schemas.microsoft.com/office/drawing/2014/main" id="{17672822-8165-27EC-6A08-2ADB6864716B}"/>
              </a:ext>
            </a:extLst>
          </p:cNvPr>
          <p:cNvSpPr txBox="1"/>
          <p:nvPr/>
        </p:nvSpPr>
        <p:spPr>
          <a:xfrm>
            <a:off x="8259016" y="3743614"/>
            <a:ext cx="2784352" cy="369332"/>
          </a:xfrm>
          <a:prstGeom prst="rect">
            <a:avLst/>
          </a:prstGeom>
          <a:noFill/>
        </p:spPr>
        <p:txBody>
          <a:bodyPr wrap="none" rtlCol="0">
            <a:spAutoFit/>
          </a:bodyPr>
          <a:lstStyle/>
          <a:p>
            <a:r>
              <a:rPr lang="en-DE" dirty="0"/>
              <a:t>ui5-middleware-servestatic</a:t>
            </a:r>
          </a:p>
        </p:txBody>
      </p:sp>
      <p:sp>
        <p:nvSpPr>
          <p:cNvPr id="24" name="TextBox 23">
            <a:extLst>
              <a:ext uri="{FF2B5EF4-FFF2-40B4-BE49-F238E27FC236}">
                <a16:creationId xmlns:a16="http://schemas.microsoft.com/office/drawing/2014/main" id="{4BDDFC93-311E-071A-247A-A9A17E0FB633}"/>
              </a:ext>
            </a:extLst>
          </p:cNvPr>
          <p:cNvSpPr txBox="1"/>
          <p:nvPr/>
        </p:nvSpPr>
        <p:spPr>
          <a:xfrm>
            <a:off x="8338396" y="2539198"/>
            <a:ext cx="2926570" cy="369332"/>
          </a:xfrm>
          <a:prstGeom prst="rect">
            <a:avLst/>
          </a:prstGeom>
          <a:noFill/>
        </p:spPr>
        <p:txBody>
          <a:bodyPr wrap="none" rtlCol="0">
            <a:spAutoFit/>
          </a:bodyPr>
          <a:lstStyle/>
          <a:p>
            <a:r>
              <a:rPr lang="en-DE" dirty="0"/>
              <a:t>ui5-middleware-simpleproxy</a:t>
            </a:r>
          </a:p>
        </p:txBody>
      </p:sp>
      <p:sp>
        <p:nvSpPr>
          <p:cNvPr id="25" name="TextBox 24">
            <a:extLst>
              <a:ext uri="{FF2B5EF4-FFF2-40B4-BE49-F238E27FC236}">
                <a16:creationId xmlns:a16="http://schemas.microsoft.com/office/drawing/2014/main" id="{81F7DD81-84C5-8B95-8BD5-B0026DE829F0}"/>
              </a:ext>
            </a:extLst>
          </p:cNvPr>
          <p:cNvSpPr txBox="1"/>
          <p:nvPr/>
        </p:nvSpPr>
        <p:spPr>
          <a:xfrm>
            <a:off x="6230915" y="2565741"/>
            <a:ext cx="2057166" cy="369332"/>
          </a:xfrm>
          <a:prstGeom prst="rect">
            <a:avLst/>
          </a:prstGeom>
          <a:noFill/>
        </p:spPr>
        <p:txBody>
          <a:bodyPr wrap="none" rtlCol="0">
            <a:spAutoFit/>
          </a:bodyPr>
          <a:lstStyle/>
          <a:p>
            <a:r>
              <a:rPr lang="en-DE" dirty="0"/>
              <a:t>ui5-middleware-ui5</a:t>
            </a:r>
          </a:p>
        </p:txBody>
      </p:sp>
      <p:sp>
        <p:nvSpPr>
          <p:cNvPr id="26" name="TextBox 25">
            <a:extLst>
              <a:ext uri="{FF2B5EF4-FFF2-40B4-BE49-F238E27FC236}">
                <a16:creationId xmlns:a16="http://schemas.microsoft.com/office/drawing/2014/main" id="{B4AF09AE-D47D-CAE8-4B27-470BC590A2AE}"/>
              </a:ext>
            </a:extLst>
          </p:cNvPr>
          <p:cNvSpPr txBox="1"/>
          <p:nvPr/>
        </p:nvSpPr>
        <p:spPr>
          <a:xfrm>
            <a:off x="7309589" y="2151445"/>
            <a:ext cx="2462597" cy="369332"/>
          </a:xfrm>
          <a:prstGeom prst="rect">
            <a:avLst/>
          </a:prstGeom>
          <a:noFill/>
        </p:spPr>
        <p:txBody>
          <a:bodyPr wrap="none" rtlCol="0">
            <a:spAutoFit/>
          </a:bodyPr>
          <a:lstStyle/>
          <a:p>
            <a:r>
              <a:rPr lang="en-DE" dirty="0"/>
              <a:t>ui5-middleware-webjars</a:t>
            </a:r>
          </a:p>
        </p:txBody>
      </p:sp>
      <p:sp>
        <p:nvSpPr>
          <p:cNvPr id="28" name="TextBox 27">
            <a:extLst>
              <a:ext uri="{FF2B5EF4-FFF2-40B4-BE49-F238E27FC236}">
                <a16:creationId xmlns:a16="http://schemas.microsoft.com/office/drawing/2014/main" id="{7542C08F-FCA7-8A5B-6D6B-CF9E6B85033B}"/>
              </a:ext>
            </a:extLst>
          </p:cNvPr>
          <p:cNvSpPr txBox="1"/>
          <p:nvPr/>
        </p:nvSpPr>
        <p:spPr>
          <a:xfrm>
            <a:off x="9178290" y="4112946"/>
            <a:ext cx="2727670" cy="369332"/>
          </a:xfrm>
          <a:prstGeom prst="rect">
            <a:avLst/>
          </a:prstGeom>
          <a:noFill/>
        </p:spPr>
        <p:txBody>
          <a:bodyPr wrap="none" rtlCol="0">
            <a:spAutoFit/>
          </a:bodyPr>
          <a:lstStyle/>
          <a:p>
            <a:r>
              <a:rPr lang="en-DE" dirty="0"/>
              <a:t>ui5-middleware-websocket</a:t>
            </a:r>
          </a:p>
        </p:txBody>
      </p:sp>
      <p:sp>
        <p:nvSpPr>
          <p:cNvPr id="30" name="TextBox 29">
            <a:extLst>
              <a:ext uri="{FF2B5EF4-FFF2-40B4-BE49-F238E27FC236}">
                <a16:creationId xmlns:a16="http://schemas.microsoft.com/office/drawing/2014/main" id="{27973122-7B41-6970-5A78-2D0519E9BE9A}"/>
              </a:ext>
            </a:extLst>
          </p:cNvPr>
          <p:cNvSpPr txBox="1"/>
          <p:nvPr/>
        </p:nvSpPr>
        <p:spPr>
          <a:xfrm>
            <a:off x="2661826" y="5620884"/>
            <a:ext cx="1620315" cy="369332"/>
          </a:xfrm>
          <a:prstGeom prst="rect">
            <a:avLst/>
          </a:prstGeom>
          <a:noFill/>
        </p:spPr>
        <p:txBody>
          <a:bodyPr wrap="none" rtlCol="0">
            <a:spAutoFit/>
          </a:bodyPr>
          <a:lstStyle/>
          <a:p>
            <a:r>
              <a:rPr lang="en-DE" dirty="0"/>
              <a:t>ui5-tooling-less</a:t>
            </a:r>
          </a:p>
        </p:txBody>
      </p:sp>
      <p:sp>
        <p:nvSpPr>
          <p:cNvPr id="31" name="TextBox 30">
            <a:extLst>
              <a:ext uri="{FF2B5EF4-FFF2-40B4-BE49-F238E27FC236}">
                <a16:creationId xmlns:a16="http://schemas.microsoft.com/office/drawing/2014/main" id="{47C5EEC0-0D9D-70FB-18D9-8D54D18DD85A}"/>
              </a:ext>
            </a:extLst>
          </p:cNvPr>
          <p:cNvSpPr txBox="1"/>
          <p:nvPr/>
        </p:nvSpPr>
        <p:spPr>
          <a:xfrm>
            <a:off x="634842" y="5718548"/>
            <a:ext cx="2128211" cy="369332"/>
          </a:xfrm>
          <a:prstGeom prst="rect">
            <a:avLst/>
          </a:prstGeom>
          <a:noFill/>
        </p:spPr>
        <p:txBody>
          <a:bodyPr wrap="none" rtlCol="0">
            <a:spAutoFit/>
          </a:bodyPr>
          <a:lstStyle/>
          <a:p>
            <a:r>
              <a:rPr lang="en-DE" dirty="0"/>
              <a:t>ui5-tooling-transpile</a:t>
            </a:r>
          </a:p>
        </p:txBody>
      </p:sp>
      <p:sp>
        <p:nvSpPr>
          <p:cNvPr id="32" name="TextBox 31">
            <a:extLst>
              <a:ext uri="{FF2B5EF4-FFF2-40B4-BE49-F238E27FC236}">
                <a16:creationId xmlns:a16="http://schemas.microsoft.com/office/drawing/2014/main" id="{E9DE393D-22D5-3AE6-5DD6-F30EFA29B0AC}"/>
              </a:ext>
            </a:extLst>
          </p:cNvPr>
          <p:cNvSpPr txBox="1"/>
          <p:nvPr/>
        </p:nvSpPr>
        <p:spPr>
          <a:xfrm>
            <a:off x="2271766" y="4786812"/>
            <a:ext cx="2112438" cy="369332"/>
          </a:xfrm>
          <a:prstGeom prst="rect">
            <a:avLst/>
          </a:prstGeom>
          <a:noFill/>
        </p:spPr>
        <p:txBody>
          <a:bodyPr wrap="none" rtlCol="0">
            <a:spAutoFit/>
          </a:bodyPr>
          <a:lstStyle/>
          <a:p>
            <a:r>
              <a:rPr lang="en-DE" dirty="0"/>
              <a:t>ui5-tooling-modules</a:t>
            </a:r>
          </a:p>
        </p:txBody>
      </p:sp>
      <p:sp>
        <p:nvSpPr>
          <p:cNvPr id="33" name="TextBox 32">
            <a:extLst>
              <a:ext uri="{FF2B5EF4-FFF2-40B4-BE49-F238E27FC236}">
                <a16:creationId xmlns:a16="http://schemas.microsoft.com/office/drawing/2014/main" id="{6BE259BF-EB0C-432C-05C2-13E7CD518FC2}"/>
              </a:ext>
            </a:extLst>
          </p:cNvPr>
          <p:cNvSpPr txBox="1"/>
          <p:nvPr/>
        </p:nvSpPr>
        <p:spPr>
          <a:xfrm>
            <a:off x="415525" y="5022805"/>
            <a:ext cx="2491580" cy="369332"/>
          </a:xfrm>
          <a:prstGeom prst="rect">
            <a:avLst/>
          </a:prstGeom>
          <a:noFill/>
        </p:spPr>
        <p:txBody>
          <a:bodyPr wrap="none" rtlCol="0">
            <a:spAutoFit/>
          </a:bodyPr>
          <a:lstStyle/>
          <a:p>
            <a:r>
              <a:rPr lang="en-DE" dirty="0"/>
              <a:t>ui5-tooling-stringreplace</a:t>
            </a:r>
          </a:p>
        </p:txBody>
      </p:sp>
      <p:sp>
        <p:nvSpPr>
          <p:cNvPr id="2" name="TextBox 1">
            <a:extLst>
              <a:ext uri="{FF2B5EF4-FFF2-40B4-BE49-F238E27FC236}">
                <a16:creationId xmlns:a16="http://schemas.microsoft.com/office/drawing/2014/main" id="{EB71878A-9199-3904-F1BB-4FB81E138039}"/>
              </a:ext>
            </a:extLst>
          </p:cNvPr>
          <p:cNvSpPr txBox="1"/>
          <p:nvPr/>
        </p:nvSpPr>
        <p:spPr>
          <a:xfrm>
            <a:off x="1766855" y="3258715"/>
            <a:ext cx="1894814" cy="461665"/>
          </a:xfrm>
          <a:prstGeom prst="rect">
            <a:avLst/>
          </a:prstGeom>
          <a:noFill/>
        </p:spPr>
        <p:txBody>
          <a:bodyPr wrap="none" rtlCol="0">
            <a:spAutoFit/>
          </a:bodyPr>
          <a:lstStyle/>
          <a:p>
            <a:r>
              <a:rPr lang="en-DE" sz="2400" b="1" dirty="0">
                <a:solidFill>
                  <a:schemeClr val="tx2">
                    <a:lumMod val="50000"/>
                  </a:schemeClr>
                </a:solidFill>
              </a:rPr>
              <a:t>Custom Tasks</a:t>
            </a:r>
          </a:p>
        </p:txBody>
      </p:sp>
      <p:sp>
        <p:nvSpPr>
          <p:cNvPr id="4" name="TextBox 3">
            <a:extLst>
              <a:ext uri="{FF2B5EF4-FFF2-40B4-BE49-F238E27FC236}">
                <a16:creationId xmlns:a16="http://schemas.microsoft.com/office/drawing/2014/main" id="{A9D5833F-1CB2-1F21-13FE-41F1B9444198}"/>
              </a:ext>
            </a:extLst>
          </p:cNvPr>
          <p:cNvSpPr txBox="1"/>
          <p:nvPr/>
        </p:nvSpPr>
        <p:spPr>
          <a:xfrm>
            <a:off x="7083404" y="3282199"/>
            <a:ext cx="2888611" cy="461665"/>
          </a:xfrm>
          <a:prstGeom prst="rect">
            <a:avLst/>
          </a:prstGeom>
          <a:noFill/>
        </p:spPr>
        <p:txBody>
          <a:bodyPr wrap="none" rtlCol="0">
            <a:spAutoFit/>
          </a:bodyPr>
          <a:lstStyle/>
          <a:p>
            <a:r>
              <a:rPr lang="en-DE" sz="2400" b="1" dirty="0">
                <a:solidFill>
                  <a:schemeClr val="tx2">
                    <a:lumMod val="50000"/>
                  </a:schemeClr>
                </a:solidFill>
              </a:rPr>
              <a:t>Custom Middlewares</a:t>
            </a:r>
          </a:p>
        </p:txBody>
      </p:sp>
      <p:sp>
        <p:nvSpPr>
          <p:cNvPr id="6" name="TextBox 5">
            <a:extLst>
              <a:ext uri="{FF2B5EF4-FFF2-40B4-BE49-F238E27FC236}">
                <a16:creationId xmlns:a16="http://schemas.microsoft.com/office/drawing/2014/main" id="{EE0153A3-0096-388C-E633-EA9F1FB701C8}"/>
              </a:ext>
            </a:extLst>
          </p:cNvPr>
          <p:cNvSpPr txBox="1"/>
          <p:nvPr/>
        </p:nvSpPr>
        <p:spPr>
          <a:xfrm>
            <a:off x="1399053" y="5322475"/>
            <a:ext cx="2539541" cy="461665"/>
          </a:xfrm>
          <a:prstGeom prst="rect">
            <a:avLst/>
          </a:prstGeom>
          <a:noFill/>
        </p:spPr>
        <p:txBody>
          <a:bodyPr wrap="none" rtlCol="0">
            <a:spAutoFit/>
          </a:bodyPr>
          <a:lstStyle/>
          <a:p>
            <a:r>
              <a:rPr lang="en-DE" sz="2400" b="1" dirty="0">
                <a:solidFill>
                  <a:schemeClr val="tx2">
                    <a:lumMod val="50000"/>
                  </a:schemeClr>
                </a:solidFill>
              </a:rPr>
              <a:t>Tooling Extensions</a:t>
            </a:r>
          </a:p>
        </p:txBody>
      </p:sp>
      <p:sp>
        <p:nvSpPr>
          <p:cNvPr id="22" name="TextBox 21">
            <a:extLst>
              <a:ext uri="{FF2B5EF4-FFF2-40B4-BE49-F238E27FC236}">
                <a16:creationId xmlns:a16="http://schemas.microsoft.com/office/drawing/2014/main" id="{1AE35C76-BAF7-5492-B0AE-381B433D55F1}"/>
              </a:ext>
            </a:extLst>
          </p:cNvPr>
          <p:cNvSpPr txBox="1"/>
          <p:nvPr/>
        </p:nvSpPr>
        <p:spPr>
          <a:xfrm>
            <a:off x="7178102" y="5846966"/>
            <a:ext cx="1685718" cy="369332"/>
          </a:xfrm>
          <a:prstGeom prst="rect">
            <a:avLst/>
          </a:prstGeom>
          <a:noFill/>
        </p:spPr>
        <p:txBody>
          <a:bodyPr wrap="none" rtlCol="0">
            <a:spAutoFit/>
          </a:bodyPr>
          <a:lstStyle/>
          <a:p>
            <a:r>
              <a:rPr lang="en-DE" dirty="0"/>
              <a:t>Approuter (dev)</a:t>
            </a:r>
          </a:p>
        </p:txBody>
      </p:sp>
      <p:sp>
        <p:nvSpPr>
          <p:cNvPr id="35" name="TextBox 34">
            <a:extLst>
              <a:ext uri="{FF2B5EF4-FFF2-40B4-BE49-F238E27FC236}">
                <a16:creationId xmlns:a16="http://schemas.microsoft.com/office/drawing/2014/main" id="{8E01C589-4233-9F87-29F0-F7653C75B33D}"/>
              </a:ext>
            </a:extLst>
          </p:cNvPr>
          <p:cNvSpPr txBox="1"/>
          <p:nvPr/>
        </p:nvSpPr>
        <p:spPr>
          <a:xfrm>
            <a:off x="5504110" y="5867128"/>
            <a:ext cx="1197507" cy="369332"/>
          </a:xfrm>
          <a:prstGeom prst="rect">
            <a:avLst/>
          </a:prstGeom>
          <a:noFill/>
        </p:spPr>
        <p:txBody>
          <a:bodyPr wrap="none" rtlCol="0">
            <a:spAutoFit/>
          </a:bodyPr>
          <a:lstStyle/>
          <a:p>
            <a:r>
              <a:rPr lang="en-DE" dirty="0"/>
              <a:t>Showcases</a:t>
            </a:r>
          </a:p>
        </p:txBody>
      </p:sp>
      <p:sp>
        <p:nvSpPr>
          <p:cNvPr id="36" name="TextBox 35">
            <a:extLst>
              <a:ext uri="{FF2B5EF4-FFF2-40B4-BE49-F238E27FC236}">
                <a16:creationId xmlns:a16="http://schemas.microsoft.com/office/drawing/2014/main" id="{80295996-0602-CFB2-DD92-BE34229903D0}"/>
              </a:ext>
            </a:extLst>
          </p:cNvPr>
          <p:cNvSpPr txBox="1"/>
          <p:nvPr/>
        </p:nvSpPr>
        <p:spPr>
          <a:xfrm>
            <a:off x="7344797" y="5177964"/>
            <a:ext cx="1863202" cy="369332"/>
          </a:xfrm>
          <a:prstGeom prst="rect">
            <a:avLst/>
          </a:prstGeom>
          <a:noFill/>
        </p:spPr>
        <p:txBody>
          <a:bodyPr wrap="none" rtlCol="0">
            <a:spAutoFit/>
          </a:bodyPr>
          <a:lstStyle/>
          <a:p>
            <a:r>
              <a:rPr lang="en-DE" dirty="0"/>
              <a:t>Express.js Utilities</a:t>
            </a:r>
          </a:p>
        </p:txBody>
      </p:sp>
      <p:sp>
        <p:nvSpPr>
          <p:cNvPr id="37" name="TextBox 36">
            <a:extLst>
              <a:ext uri="{FF2B5EF4-FFF2-40B4-BE49-F238E27FC236}">
                <a16:creationId xmlns:a16="http://schemas.microsoft.com/office/drawing/2014/main" id="{27E47A60-0D57-C7BC-B5B0-08FFD53BD951}"/>
              </a:ext>
            </a:extLst>
          </p:cNvPr>
          <p:cNvSpPr txBox="1"/>
          <p:nvPr/>
        </p:nvSpPr>
        <p:spPr>
          <a:xfrm>
            <a:off x="5112472" y="5188045"/>
            <a:ext cx="2065630" cy="369332"/>
          </a:xfrm>
          <a:prstGeom prst="rect">
            <a:avLst/>
          </a:prstGeom>
          <a:noFill/>
        </p:spPr>
        <p:txBody>
          <a:bodyPr wrap="none" rtlCol="0">
            <a:spAutoFit/>
          </a:bodyPr>
          <a:lstStyle/>
          <a:p>
            <a:r>
              <a:rPr lang="en-DE" dirty="0"/>
              <a:t>Karma Preprocessor</a:t>
            </a:r>
          </a:p>
        </p:txBody>
      </p:sp>
      <p:sp>
        <p:nvSpPr>
          <p:cNvPr id="38" name="TextBox 37">
            <a:extLst>
              <a:ext uri="{FF2B5EF4-FFF2-40B4-BE49-F238E27FC236}">
                <a16:creationId xmlns:a16="http://schemas.microsoft.com/office/drawing/2014/main" id="{79952E9D-475A-4004-7E98-341293B31022}"/>
              </a:ext>
            </a:extLst>
          </p:cNvPr>
          <p:cNvSpPr txBox="1"/>
          <p:nvPr/>
        </p:nvSpPr>
        <p:spPr>
          <a:xfrm>
            <a:off x="6096000" y="5487715"/>
            <a:ext cx="1612942" cy="461665"/>
          </a:xfrm>
          <a:prstGeom prst="rect">
            <a:avLst/>
          </a:prstGeom>
          <a:noFill/>
        </p:spPr>
        <p:txBody>
          <a:bodyPr wrap="none" rtlCol="0">
            <a:spAutoFit/>
          </a:bodyPr>
          <a:lstStyle/>
          <a:p>
            <a:r>
              <a:rPr lang="en-DE" sz="2400" b="1" dirty="0">
                <a:solidFill>
                  <a:schemeClr val="tx2">
                    <a:lumMod val="50000"/>
                  </a:schemeClr>
                </a:solidFill>
              </a:rPr>
              <a:t>Other Stuff</a:t>
            </a:r>
          </a:p>
        </p:txBody>
      </p:sp>
      <p:sp>
        <p:nvSpPr>
          <p:cNvPr id="41" name="TextBox 40">
            <a:extLst>
              <a:ext uri="{FF2B5EF4-FFF2-40B4-BE49-F238E27FC236}">
                <a16:creationId xmlns:a16="http://schemas.microsoft.com/office/drawing/2014/main" id="{76411C63-C2DF-95EA-48C2-2414FA970A1D}"/>
              </a:ext>
            </a:extLst>
          </p:cNvPr>
          <p:cNvSpPr txBox="1"/>
          <p:nvPr/>
        </p:nvSpPr>
        <p:spPr>
          <a:xfrm>
            <a:off x="6466464" y="4912307"/>
            <a:ext cx="1186543" cy="369332"/>
          </a:xfrm>
          <a:prstGeom prst="rect">
            <a:avLst/>
          </a:prstGeom>
          <a:noFill/>
        </p:spPr>
        <p:txBody>
          <a:bodyPr wrap="none" rtlCol="0">
            <a:spAutoFit/>
          </a:bodyPr>
          <a:lstStyle/>
          <a:p>
            <a:r>
              <a:rPr lang="en-DE" dirty="0"/>
              <a:t>CDS Plugin</a:t>
            </a:r>
          </a:p>
        </p:txBody>
      </p:sp>
      <p:sp>
        <p:nvSpPr>
          <p:cNvPr id="42" name="TextBox 41">
            <a:extLst>
              <a:ext uri="{FF2B5EF4-FFF2-40B4-BE49-F238E27FC236}">
                <a16:creationId xmlns:a16="http://schemas.microsoft.com/office/drawing/2014/main" id="{EB46E581-B32F-0829-98F1-38C8C8789A9A}"/>
              </a:ext>
            </a:extLst>
          </p:cNvPr>
          <p:cNvSpPr txBox="1"/>
          <p:nvPr/>
        </p:nvSpPr>
        <p:spPr>
          <a:xfrm>
            <a:off x="5280073" y="6146537"/>
            <a:ext cx="547650" cy="307777"/>
          </a:xfrm>
          <a:prstGeom prst="rect">
            <a:avLst/>
          </a:prstGeom>
          <a:noFill/>
        </p:spPr>
        <p:txBody>
          <a:bodyPr wrap="none" rtlCol="0">
            <a:spAutoFit/>
          </a:bodyPr>
          <a:lstStyle/>
          <a:p>
            <a:r>
              <a:rPr lang="en-DE" sz="1400" dirty="0"/>
              <a:t>Apps</a:t>
            </a:r>
          </a:p>
        </p:txBody>
      </p:sp>
      <p:sp>
        <p:nvSpPr>
          <p:cNvPr id="43" name="TextBox 42">
            <a:extLst>
              <a:ext uri="{FF2B5EF4-FFF2-40B4-BE49-F238E27FC236}">
                <a16:creationId xmlns:a16="http://schemas.microsoft.com/office/drawing/2014/main" id="{B3F04F18-2405-7C3E-6A8E-E52D3FD6F42B}"/>
              </a:ext>
            </a:extLst>
          </p:cNvPr>
          <p:cNvSpPr txBox="1"/>
          <p:nvPr/>
        </p:nvSpPr>
        <p:spPr>
          <a:xfrm>
            <a:off x="5786273" y="6146537"/>
            <a:ext cx="465897" cy="307777"/>
          </a:xfrm>
          <a:prstGeom prst="rect">
            <a:avLst/>
          </a:prstGeom>
          <a:noFill/>
        </p:spPr>
        <p:txBody>
          <a:bodyPr wrap="none" rtlCol="0">
            <a:spAutoFit/>
          </a:bodyPr>
          <a:lstStyle/>
          <a:p>
            <a:r>
              <a:rPr lang="en-DE" sz="1400" dirty="0"/>
              <a:t>Libs</a:t>
            </a:r>
          </a:p>
        </p:txBody>
      </p:sp>
      <p:sp>
        <p:nvSpPr>
          <p:cNvPr id="44" name="TextBox 43">
            <a:extLst>
              <a:ext uri="{FF2B5EF4-FFF2-40B4-BE49-F238E27FC236}">
                <a16:creationId xmlns:a16="http://schemas.microsoft.com/office/drawing/2014/main" id="{5DBF5D70-77E9-1962-6578-C53CD17DE8C7}"/>
              </a:ext>
            </a:extLst>
          </p:cNvPr>
          <p:cNvSpPr txBox="1"/>
          <p:nvPr/>
        </p:nvSpPr>
        <p:spPr>
          <a:xfrm>
            <a:off x="6247202" y="6155456"/>
            <a:ext cx="824265" cy="307777"/>
          </a:xfrm>
          <a:prstGeom prst="rect">
            <a:avLst/>
          </a:prstGeom>
          <a:noFill/>
        </p:spPr>
        <p:txBody>
          <a:bodyPr wrap="none" rtlCol="0">
            <a:spAutoFit/>
          </a:bodyPr>
          <a:lstStyle/>
          <a:p>
            <a:r>
              <a:rPr lang="en-DE" sz="1400" dirty="0"/>
              <a:t>Modules</a:t>
            </a:r>
          </a:p>
        </p:txBody>
      </p:sp>
      <p:sp>
        <p:nvSpPr>
          <p:cNvPr id="45" name="TextBox 44">
            <a:extLst>
              <a:ext uri="{FF2B5EF4-FFF2-40B4-BE49-F238E27FC236}">
                <a16:creationId xmlns:a16="http://schemas.microsoft.com/office/drawing/2014/main" id="{53D47023-7E65-C401-580E-E9717AF9F21B}"/>
              </a:ext>
            </a:extLst>
          </p:cNvPr>
          <p:cNvSpPr txBox="1"/>
          <p:nvPr/>
        </p:nvSpPr>
        <p:spPr>
          <a:xfrm>
            <a:off x="5347312" y="6343336"/>
            <a:ext cx="907684" cy="307777"/>
          </a:xfrm>
          <a:prstGeom prst="rect">
            <a:avLst/>
          </a:prstGeom>
          <a:noFill/>
        </p:spPr>
        <p:txBody>
          <a:bodyPr wrap="none" rtlCol="0">
            <a:spAutoFit/>
          </a:bodyPr>
          <a:lstStyle/>
          <a:p>
            <a:r>
              <a:rPr lang="en-DE" sz="1400" dirty="0"/>
              <a:t>JavaScript</a:t>
            </a:r>
          </a:p>
        </p:txBody>
      </p:sp>
      <p:sp>
        <p:nvSpPr>
          <p:cNvPr id="46" name="TextBox 45">
            <a:extLst>
              <a:ext uri="{FF2B5EF4-FFF2-40B4-BE49-F238E27FC236}">
                <a16:creationId xmlns:a16="http://schemas.microsoft.com/office/drawing/2014/main" id="{53F4AE62-CBFF-CC68-0416-7C2CCFAB81A4}"/>
              </a:ext>
            </a:extLst>
          </p:cNvPr>
          <p:cNvSpPr txBox="1"/>
          <p:nvPr/>
        </p:nvSpPr>
        <p:spPr>
          <a:xfrm>
            <a:off x="6094919" y="6343335"/>
            <a:ext cx="857029" cy="307777"/>
          </a:xfrm>
          <a:prstGeom prst="rect">
            <a:avLst/>
          </a:prstGeom>
          <a:noFill/>
        </p:spPr>
        <p:txBody>
          <a:bodyPr wrap="none" rtlCol="0">
            <a:spAutoFit/>
          </a:bodyPr>
          <a:lstStyle/>
          <a:p>
            <a:r>
              <a:rPr lang="en-DE" sz="1400" dirty="0"/>
              <a:t>TypScript</a:t>
            </a:r>
          </a:p>
        </p:txBody>
      </p:sp>
      <p:sp>
        <p:nvSpPr>
          <p:cNvPr id="49" name="TextBox 48">
            <a:extLst>
              <a:ext uri="{FF2B5EF4-FFF2-40B4-BE49-F238E27FC236}">
                <a16:creationId xmlns:a16="http://schemas.microsoft.com/office/drawing/2014/main" id="{B0059686-1C20-11CF-4A88-F7A51289DF24}"/>
              </a:ext>
            </a:extLst>
          </p:cNvPr>
          <p:cNvSpPr txBox="1"/>
          <p:nvPr/>
        </p:nvSpPr>
        <p:spPr>
          <a:xfrm rot="20115507">
            <a:off x="9522578" y="5411853"/>
            <a:ext cx="2371355" cy="646331"/>
          </a:xfrm>
          <a:prstGeom prst="rect">
            <a:avLst/>
          </a:prstGeom>
          <a:noFill/>
        </p:spPr>
        <p:txBody>
          <a:bodyPr wrap="none" rtlCol="0">
            <a:spAutoFit/>
          </a:bodyPr>
          <a:lstStyle/>
          <a:p>
            <a:pPr algn="ctr"/>
            <a:r>
              <a:rPr lang="en-DE" dirty="0"/>
              <a:t>And there`s even more</a:t>
            </a:r>
          </a:p>
          <a:p>
            <a:pPr algn="ctr"/>
            <a:r>
              <a:rPr lang="en-GB" dirty="0">
                <a:hlinkClick r:id="rId3"/>
              </a:rPr>
              <a:t>https://bestofui5.org/</a:t>
            </a:r>
            <a:r>
              <a:rPr lang="en-GB" dirty="0"/>
              <a:t> </a:t>
            </a:r>
            <a:endParaRPr lang="en-DE" dirty="0"/>
          </a:p>
        </p:txBody>
      </p:sp>
      <p:pic>
        <p:nvPicPr>
          <p:cNvPr id="21" name="Picture 2" descr="The Next Episode Of UI5ers live Is In The Starting Blocks - SAP News">
            <a:extLst>
              <a:ext uri="{FF2B5EF4-FFF2-40B4-BE49-F238E27FC236}">
                <a16:creationId xmlns:a16="http://schemas.microsoft.com/office/drawing/2014/main" id="{767104CA-6897-A257-0FB1-0A20554D6F70}"/>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714101" y="153629"/>
            <a:ext cx="2148300" cy="901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2645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16"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3" presetClass="entr" presetSubtype="16"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100" fill="hold"/>
                                        <p:tgtEl>
                                          <p:spTgt spid="7"/>
                                        </p:tgtEl>
                                        <p:attrNameLst>
                                          <p:attrName>ppt_w</p:attrName>
                                        </p:attrNameLst>
                                      </p:cBhvr>
                                      <p:tavLst>
                                        <p:tav tm="0">
                                          <p:val>
                                            <p:fltVal val="0"/>
                                          </p:val>
                                        </p:tav>
                                        <p:tav tm="100000">
                                          <p:val>
                                            <p:strVal val="#ppt_w"/>
                                          </p:val>
                                        </p:tav>
                                      </p:tavLst>
                                    </p:anim>
                                    <p:anim calcmode="lin" valueType="num">
                                      <p:cBhvr>
                                        <p:cTn id="24" dur="100" fill="hold"/>
                                        <p:tgtEl>
                                          <p:spTgt spid="7"/>
                                        </p:tgtEl>
                                        <p:attrNameLst>
                                          <p:attrName>ppt_h</p:attrName>
                                        </p:attrNameLst>
                                      </p:cBhvr>
                                      <p:tavLst>
                                        <p:tav tm="0">
                                          <p:val>
                                            <p:fltVal val="0"/>
                                          </p:val>
                                        </p:tav>
                                        <p:tav tm="100000">
                                          <p:val>
                                            <p:strVal val="#ppt_h"/>
                                          </p:val>
                                        </p:tav>
                                      </p:tavLst>
                                    </p:anim>
                                  </p:childTnLst>
                                </p:cTn>
                              </p:par>
                            </p:childTnLst>
                          </p:cTn>
                        </p:par>
                        <p:par>
                          <p:cTn id="25" fill="hold">
                            <p:stCondLst>
                              <p:cond delay="100"/>
                            </p:stCondLst>
                            <p:childTnLst>
                              <p:par>
                                <p:cTn id="26" presetID="23" presetClass="entr" presetSubtype="16"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 calcmode="lin" valueType="num">
                                      <p:cBhvr>
                                        <p:cTn id="28" dur="100" fill="hold"/>
                                        <p:tgtEl>
                                          <p:spTgt spid="8"/>
                                        </p:tgtEl>
                                        <p:attrNameLst>
                                          <p:attrName>ppt_w</p:attrName>
                                        </p:attrNameLst>
                                      </p:cBhvr>
                                      <p:tavLst>
                                        <p:tav tm="0">
                                          <p:val>
                                            <p:fltVal val="0"/>
                                          </p:val>
                                        </p:tav>
                                        <p:tav tm="100000">
                                          <p:val>
                                            <p:strVal val="#ppt_w"/>
                                          </p:val>
                                        </p:tav>
                                      </p:tavLst>
                                    </p:anim>
                                    <p:anim calcmode="lin" valueType="num">
                                      <p:cBhvr>
                                        <p:cTn id="29" dur="100" fill="hold"/>
                                        <p:tgtEl>
                                          <p:spTgt spid="8"/>
                                        </p:tgtEl>
                                        <p:attrNameLst>
                                          <p:attrName>ppt_h</p:attrName>
                                        </p:attrNameLst>
                                      </p:cBhvr>
                                      <p:tavLst>
                                        <p:tav tm="0">
                                          <p:val>
                                            <p:fltVal val="0"/>
                                          </p:val>
                                        </p:tav>
                                        <p:tav tm="100000">
                                          <p:val>
                                            <p:strVal val="#ppt_h"/>
                                          </p:val>
                                        </p:tav>
                                      </p:tavLst>
                                    </p:anim>
                                  </p:childTnLst>
                                </p:cTn>
                              </p:par>
                            </p:childTnLst>
                          </p:cTn>
                        </p:par>
                        <p:par>
                          <p:cTn id="30" fill="hold">
                            <p:stCondLst>
                              <p:cond delay="200"/>
                            </p:stCondLst>
                            <p:childTnLst>
                              <p:par>
                                <p:cTn id="31" presetID="23" presetClass="entr" presetSubtype="16"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p:cTn id="33" dur="100" fill="hold"/>
                                        <p:tgtEl>
                                          <p:spTgt spid="9"/>
                                        </p:tgtEl>
                                        <p:attrNameLst>
                                          <p:attrName>ppt_w</p:attrName>
                                        </p:attrNameLst>
                                      </p:cBhvr>
                                      <p:tavLst>
                                        <p:tav tm="0">
                                          <p:val>
                                            <p:fltVal val="0"/>
                                          </p:val>
                                        </p:tav>
                                        <p:tav tm="100000">
                                          <p:val>
                                            <p:strVal val="#ppt_w"/>
                                          </p:val>
                                        </p:tav>
                                      </p:tavLst>
                                    </p:anim>
                                    <p:anim calcmode="lin" valueType="num">
                                      <p:cBhvr>
                                        <p:cTn id="34" dur="100" fill="hold"/>
                                        <p:tgtEl>
                                          <p:spTgt spid="9"/>
                                        </p:tgtEl>
                                        <p:attrNameLst>
                                          <p:attrName>ppt_h</p:attrName>
                                        </p:attrNameLst>
                                      </p:cBhvr>
                                      <p:tavLst>
                                        <p:tav tm="0">
                                          <p:val>
                                            <p:fltVal val="0"/>
                                          </p:val>
                                        </p:tav>
                                        <p:tav tm="100000">
                                          <p:val>
                                            <p:strVal val="#ppt_h"/>
                                          </p:val>
                                        </p:tav>
                                      </p:tavLst>
                                    </p:anim>
                                  </p:childTnLst>
                                </p:cTn>
                              </p:par>
                            </p:childTnLst>
                          </p:cTn>
                        </p:par>
                        <p:par>
                          <p:cTn id="35" fill="hold">
                            <p:stCondLst>
                              <p:cond delay="300"/>
                            </p:stCondLst>
                            <p:childTnLst>
                              <p:par>
                                <p:cTn id="36" presetID="23" presetClass="entr" presetSubtype="16"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 calcmode="lin" valueType="num">
                                      <p:cBhvr>
                                        <p:cTn id="38" dur="100" fill="hold"/>
                                        <p:tgtEl>
                                          <p:spTgt spid="10"/>
                                        </p:tgtEl>
                                        <p:attrNameLst>
                                          <p:attrName>ppt_w</p:attrName>
                                        </p:attrNameLst>
                                      </p:cBhvr>
                                      <p:tavLst>
                                        <p:tav tm="0">
                                          <p:val>
                                            <p:fltVal val="0"/>
                                          </p:val>
                                        </p:tav>
                                        <p:tav tm="100000">
                                          <p:val>
                                            <p:strVal val="#ppt_w"/>
                                          </p:val>
                                        </p:tav>
                                      </p:tavLst>
                                    </p:anim>
                                    <p:anim calcmode="lin" valueType="num">
                                      <p:cBhvr>
                                        <p:cTn id="39" dur="100" fill="hold"/>
                                        <p:tgtEl>
                                          <p:spTgt spid="10"/>
                                        </p:tgtEl>
                                        <p:attrNameLst>
                                          <p:attrName>ppt_h</p:attrName>
                                        </p:attrNameLst>
                                      </p:cBhvr>
                                      <p:tavLst>
                                        <p:tav tm="0">
                                          <p:val>
                                            <p:fltVal val="0"/>
                                          </p:val>
                                        </p:tav>
                                        <p:tav tm="100000">
                                          <p:val>
                                            <p:strVal val="#ppt_h"/>
                                          </p:val>
                                        </p:tav>
                                      </p:tavLst>
                                    </p:anim>
                                  </p:childTnLst>
                                </p:cTn>
                              </p:par>
                            </p:childTnLst>
                          </p:cTn>
                        </p:par>
                        <p:par>
                          <p:cTn id="40" fill="hold">
                            <p:stCondLst>
                              <p:cond delay="400"/>
                            </p:stCondLst>
                            <p:childTnLst>
                              <p:par>
                                <p:cTn id="41" presetID="23" presetClass="entr" presetSubtype="16"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p:cTn id="43" dur="100" fill="hold"/>
                                        <p:tgtEl>
                                          <p:spTgt spid="11"/>
                                        </p:tgtEl>
                                        <p:attrNameLst>
                                          <p:attrName>ppt_w</p:attrName>
                                        </p:attrNameLst>
                                      </p:cBhvr>
                                      <p:tavLst>
                                        <p:tav tm="0">
                                          <p:val>
                                            <p:fltVal val="0"/>
                                          </p:val>
                                        </p:tav>
                                        <p:tav tm="100000">
                                          <p:val>
                                            <p:strVal val="#ppt_w"/>
                                          </p:val>
                                        </p:tav>
                                      </p:tavLst>
                                    </p:anim>
                                    <p:anim calcmode="lin" valueType="num">
                                      <p:cBhvr>
                                        <p:cTn id="44" dur="100" fill="hold"/>
                                        <p:tgtEl>
                                          <p:spTgt spid="11"/>
                                        </p:tgtEl>
                                        <p:attrNameLst>
                                          <p:attrName>ppt_h</p:attrName>
                                        </p:attrNameLst>
                                      </p:cBhvr>
                                      <p:tavLst>
                                        <p:tav tm="0">
                                          <p:val>
                                            <p:fltVal val="0"/>
                                          </p:val>
                                        </p:tav>
                                        <p:tav tm="100000">
                                          <p:val>
                                            <p:strVal val="#ppt_h"/>
                                          </p:val>
                                        </p:tav>
                                      </p:tavLst>
                                    </p:anim>
                                  </p:childTnLst>
                                </p:cTn>
                              </p:par>
                            </p:childTnLst>
                          </p:cTn>
                        </p:par>
                        <p:par>
                          <p:cTn id="45" fill="hold">
                            <p:stCondLst>
                              <p:cond delay="500"/>
                            </p:stCondLst>
                            <p:childTnLst>
                              <p:par>
                                <p:cTn id="46" presetID="23" presetClass="entr" presetSubtype="16" fill="hold" grpId="0" nodeType="after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p:cTn id="48" dur="100" fill="hold"/>
                                        <p:tgtEl>
                                          <p:spTgt spid="12"/>
                                        </p:tgtEl>
                                        <p:attrNameLst>
                                          <p:attrName>ppt_w</p:attrName>
                                        </p:attrNameLst>
                                      </p:cBhvr>
                                      <p:tavLst>
                                        <p:tav tm="0">
                                          <p:val>
                                            <p:fltVal val="0"/>
                                          </p:val>
                                        </p:tav>
                                        <p:tav tm="100000">
                                          <p:val>
                                            <p:strVal val="#ppt_w"/>
                                          </p:val>
                                        </p:tav>
                                      </p:tavLst>
                                    </p:anim>
                                    <p:anim calcmode="lin" valueType="num">
                                      <p:cBhvr>
                                        <p:cTn id="49" dur="100" fill="hold"/>
                                        <p:tgtEl>
                                          <p:spTgt spid="12"/>
                                        </p:tgtEl>
                                        <p:attrNameLst>
                                          <p:attrName>ppt_h</p:attrName>
                                        </p:attrNameLst>
                                      </p:cBhvr>
                                      <p:tavLst>
                                        <p:tav tm="0">
                                          <p:val>
                                            <p:fltVal val="0"/>
                                          </p:val>
                                        </p:tav>
                                        <p:tav tm="100000">
                                          <p:val>
                                            <p:strVal val="#ppt_h"/>
                                          </p:val>
                                        </p:tav>
                                      </p:tavLst>
                                    </p:anim>
                                  </p:childTnLst>
                                </p:cTn>
                              </p:par>
                            </p:childTnLst>
                          </p:cTn>
                        </p:par>
                        <p:par>
                          <p:cTn id="50" fill="hold">
                            <p:stCondLst>
                              <p:cond delay="600"/>
                            </p:stCondLst>
                            <p:childTnLst>
                              <p:par>
                                <p:cTn id="51" presetID="23" presetClass="entr" presetSubtype="16" fill="hold" grpId="0" nodeType="afterEffect">
                                  <p:stCondLst>
                                    <p:cond delay="0"/>
                                  </p:stCondLst>
                                  <p:childTnLst>
                                    <p:set>
                                      <p:cBhvr>
                                        <p:cTn id="52" dur="1" fill="hold">
                                          <p:stCondLst>
                                            <p:cond delay="0"/>
                                          </p:stCondLst>
                                        </p:cTn>
                                        <p:tgtEl>
                                          <p:spTgt spid="13"/>
                                        </p:tgtEl>
                                        <p:attrNameLst>
                                          <p:attrName>style.visibility</p:attrName>
                                        </p:attrNameLst>
                                      </p:cBhvr>
                                      <p:to>
                                        <p:strVal val="visible"/>
                                      </p:to>
                                    </p:set>
                                    <p:anim calcmode="lin" valueType="num">
                                      <p:cBhvr>
                                        <p:cTn id="53" dur="100" fill="hold"/>
                                        <p:tgtEl>
                                          <p:spTgt spid="13"/>
                                        </p:tgtEl>
                                        <p:attrNameLst>
                                          <p:attrName>ppt_w</p:attrName>
                                        </p:attrNameLst>
                                      </p:cBhvr>
                                      <p:tavLst>
                                        <p:tav tm="0">
                                          <p:val>
                                            <p:fltVal val="0"/>
                                          </p:val>
                                        </p:tav>
                                        <p:tav tm="100000">
                                          <p:val>
                                            <p:strVal val="#ppt_w"/>
                                          </p:val>
                                        </p:tav>
                                      </p:tavLst>
                                    </p:anim>
                                    <p:anim calcmode="lin" valueType="num">
                                      <p:cBhvr>
                                        <p:cTn id="54" dur="100" fill="hold"/>
                                        <p:tgtEl>
                                          <p:spTgt spid="13"/>
                                        </p:tgtEl>
                                        <p:attrNameLst>
                                          <p:attrName>ppt_h</p:attrName>
                                        </p:attrNameLst>
                                      </p:cBhvr>
                                      <p:tavLst>
                                        <p:tav tm="0">
                                          <p:val>
                                            <p:fltVal val="0"/>
                                          </p:val>
                                        </p:tav>
                                        <p:tav tm="100000">
                                          <p:val>
                                            <p:strVal val="#ppt_h"/>
                                          </p:val>
                                        </p:tav>
                                      </p:tavLst>
                                    </p:anim>
                                  </p:childTnLst>
                                </p:cTn>
                              </p:par>
                            </p:childTnLst>
                          </p:cTn>
                        </p:par>
                        <p:par>
                          <p:cTn id="55" fill="hold">
                            <p:stCondLst>
                              <p:cond delay="700"/>
                            </p:stCondLst>
                            <p:childTnLst>
                              <p:par>
                                <p:cTn id="56" presetID="23" presetClass="entr" presetSubtype="16" fill="hold" grpId="0" nodeType="after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p:cTn id="58" dur="100" fill="hold"/>
                                        <p:tgtEl>
                                          <p:spTgt spid="14"/>
                                        </p:tgtEl>
                                        <p:attrNameLst>
                                          <p:attrName>ppt_w</p:attrName>
                                        </p:attrNameLst>
                                      </p:cBhvr>
                                      <p:tavLst>
                                        <p:tav tm="0">
                                          <p:val>
                                            <p:fltVal val="0"/>
                                          </p:val>
                                        </p:tav>
                                        <p:tav tm="100000">
                                          <p:val>
                                            <p:strVal val="#ppt_w"/>
                                          </p:val>
                                        </p:tav>
                                      </p:tavLst>
                                    </p:anim>
                                    <p:anim calcmode="lin" valueType="num">
                                      <p:cBhvr>
                                        <p:cTn id="59" dur="100" fill="hold"/>
                                        <p:tgtEl>
                                          <p:spTgt spid="14"/>
                                        </p:tgtEl>
                                        <p:attrNameLst>
                                          <p:attrName>ppt_h</p:attrName>
                                        </p:attrNameLst>
                                      </p:cBhvr>
                                      <p:tavLst>
                                        <p:tav tm="0">
                                          <p:val>
                                            <p:fltVal val="0"/>
                                          </p:val>
                                        </p:tav>
                                        <p:tav tm="100000">
                                          <p:val>
                                            <p:strVal val="#ppt_h"/>
                                          </p:val>
                                        </p:tav>
                                      </p:tavLst>
                                    </p:anim>
                                  </p:childTnLst>
                                </p:cTn>
                              </p:par>
                            </p:childTnLst>
                          </p:cTn>
                        </p:par>
                        <p:par>
                          <p:cTn id="60" fill="hold">
                            <p:stCondLst>
                              <p:cond delay="800"/>
                            </p:stCondLst>
                            <p:childTnLst>
                              <p:par>
                                <p:cTn id="61" presetID="23" presetClass="entr" presetSubtype="16" fill="hold" grpId="0" nodeType="after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p:cTn id="63" dur="100" fill="hold"/>
                                        <p:tgtEl>
                                          <p:spTgt spid="15"/>
                                        </p:tgtEl>
                                        <p:attrNameLst>
                                          <p:attrName>ppt_w</p:attrName>
                                        </p:attrNameLst>
                                      </p:cBhvr>
                                      <p:tavLst>
                                        <p:tav tm="0">
                                          <p:val>
                                            <p:fltVal val="0"/>
                                          </p:val>
                                        </p:tav>
                                        <p:tav tm="100000">
                                          <p:val>
                                            <p:strVal val="#ppt_w"/>
                                          </p:val>
                                        </p:tav>
                                      </p:tavLst>
                                    </p:anim>
                                    <p:anim calcmode="lin" valueType="num">
                                      <p:cBhvr>
                                        <p:cTn id="64" dur="100" fill="hold"/>
                                        <p:tgtEl>
                                          <p:spTgt spid="15"/>
                                        </p:tgtEl>
                                        <p:attrNameLst>
                                          <p:attrName>ppt_h</p:attrName>
                                        </p:attrNameLst>
                                      </p:cBhvr>
                                      <p:tavLst>
                                        <p:tav tm="0">
                                          <p:val>
                                            <p:fltVal val="0"/>
                                          </p:val>
                                        </p:tav>
                                        <p:tav tm="100000">
                                          <p:val>
                                            <p:strVal val="#ppt_h"/>
                                          </p:val>
                                        </p:tav>
                                      </p:tavLst>
                                    </p:anim>
                                  </p:childTnLst>
                                </p:cTn>
                              </p:par>
                            </p:childTnLst>
                          </p:cTn>
                        </p:par>
                        <p:par>
                          <p:cTn id="65" fill="hold">
                            <p:stCondLst>
                              <p:cond delay="900"/>
                            </p:stCondLst>
                            <p:childTnLst>
                              <p:par>
                                <p:cTn id="66" presetID="23" presetClass="entr" presetSubtype="16" fill="hold" grpId="0" nodeType="afterEffect">
                                  <p:stCondLst>
                                    <p:cond delay="0"/>
                                  </p:stCondLst>
                                  <p:childTnLst>
                                    <p:set>
                                      <p:cBhvr>
                                        <p:cTn id="67" dur="1" fill="hold">
                                          <p:stCondLst>
                                            <p:cond delay="0"/>
                                          </p:stCondLst>
                                        </p:cTn>
                                        <p:tgtEl>
                                          <p:spTgt spid="16"/>
                                        </p:tgtEl>
                                        <p:attrNameLst>
                                          <p:attrName>style.visibility</p:attrName>
                                        </p:attrNameLst>
                                      </p:cBhvr>
                                      <p:to>
                                        <p:strVal val="visible"/>
                                      </p:to>
                                    </p:set>
                                    <p:anim calcmode="lin" valueType="num">
                                      <p:cBhvr>
                                        <p:cTn id="68" dur="100" fill="hold"/>
                                        <p:tgtEl>
                                          <p:spTgt spid="16"/>
                                        </p:tgtEl>
                                        <p:attrNameLst>
                                          <p:attrName>ppt_w</p:attrName>
                                        </p:attrNameLst>
                                      </p:cBhvr>
                                      <p:tavLst>
                                        <p:tav tm="0">
                                          <p:val>
                                            <p:fltVal val="0"/>
                                          </p:val>
                                        </p:tav>
                                        <p:tav tm="100000">
                                          <p:val>
                                            <p:strVal val="#ppt_w"/>
                                          </p:val>
                                        </p:tav>
                                      </p:tavLst>
                                    </p:anim>
                                    <p:anim calcmode="lin" valueType="num">
                                      <p:cBhvr>
                                        <p:cTn id="69" dur="100" fill="hold"/>
                                        <p:tgtEl>
                                          <p:spTgt spid="16"/>
                                        </p:tgtEl>
                                        <p:attrNameLst>
                                          <p:attrName>ppt_h</p:attrName>
                                        </p:attrNameLst>
                                      </p:cBhvr>
                                      <p:tavLst>
                                        <p:tav tm="0">
                                          <p:val>
                                            <p:fltVal val="0"/>
                                          </p:val>
                                        </p:tav>
                                        <p:tav tm="100000">
                                          <p:val>
                                            <p:strVal val="#ppt_h"/>
                                          </p:val>
                                        </p:tav>
                                      </p:tavLst>
                                    </p:anim>
                                  </p:childTnLst>
                                </p:cTn>
                              </p:par>
                            </p:childTnLst>
                          </p:cTn>
                        </p:par>
                        <p:par>
                          <p:cTn id="70" fill="hold">
                            <p:stCondLst>
                              <p:cond delay="1000"/>
                            </p:stCondLst>
                            <p:childTnLst>
                              <p:par>
                                <p:cTn id="71" presetID="23" presetClass="entr" presetSubtype="16" fill="hold" grpId="0" nodeType="afterEffect">
                                  <p:stCondLst>
                                    <p:cond delay="0"/>
                                  </p:stCondLst>
                                  <p:childTnLst>
                                    <p:set>
                                      <p:cBhvr>
                                        <p:cTn id="72" dur="1" fill="hold">
                                          <p:stCondLst>
                                            <p:cond delay="0"/>
                                          </p:stCondLst>
                                        </p:cTn>
                                        <p:tgtEl>
                                          <p:spTgt spid="20"/>
                                        </p:tgtEl>
                                        <p:attrNameLst>
                                          <p:attrName>style.visibility</p:attrName>
                                        </p:attrNameLst>
                                      </p:cBhvr>
                                      <p:to>
                                        <p:strVal val="visible"/>
                                      </p:to>
                                    </p:set>
                                    <p:anim calcmode="lin" valueType="num">
                                      <p:cBhvr>
                                        <p:cTn id="73" dur="100" fill="hold"/>
                                        <p:tgtEl>
                                          <p:spTgt spid="20"/>
                                        </p:tgtEl>
                                        <p:attrNameLst>
                                          <p:attrName>ppt_w</p:attrName>
                                        </p:attrNameLst>
                                      </p:cBhvr>
                                      <p:tavLst>
                                        <p:tav tm="0">
                                          <p:val>
                                            <p:fltVal val="0"/>
                                          </p:val>
                                        </p:tav>
                                        <p:tav tm="100000">
                                          <p:val>
                                            <p:strVal val="#ppt_w"/>
                                          </p:val>
                                        </p:tav>
                                      </p:tavLst>
                                    </p:anim>
                                    <p:anim calcmode="lin" valueType="num">
                                      <p:cBhvr>
                                        <p:cTn id="74" dur="100" fill="hold"/>
                                        <p:tgtEl>
                                          <p:spTgt spid="20"/>
                                        </p:tgtEl>
                                        <p:attrNameLst>
                                          <p:attrName>ppt_h</p:attrName>
                                        </p:attrNameLst>
                                      </p:cBhvr>
                                      <p:tavLst>
                                        <p:tav tm="0">
                                          <p:val>
                                            <p:fltVal val="0"/>
                                          </p:val>
                                        </p:tav>
                                        <p:tav tm="100000">
                                          <p:val>
                                            <p:strVal val="#ppt_h"/>
                                          </p:val>
                                        </p:tav>
                                      </p:tavLst>
                                    </p:anim>
                                  </p:childTnLst>
                                </p:cTn>
                              </p:par>
                            </p:childTnLst>
                          </p:cTn>
                        </p:par>
                        <p:par>
                          <p:cTn id="75" fill="hold">
                            <p:stCondLst>
                              <p:cond delay="1100"/>
                            </p:stCondLst>
                            <p:childTnLst>
                              <p:par>
                                <p:cTn id="76" presetID="23" presetClass="entr" presetSubtype="16" fill="hold" grpId="0" nodeType="afterEffect">
                                  <p:stCondLst>
                                    <p:cond delay="0"/>
                                  </p:stCondLst>
                                  <p:childTnLst>
                                    <p:set>
                                      <p:cBhvr>
                                        <p:cTn id="77" dur="1" fill="hold">
                                          <p:stCondLst>
                                            <p:cond delay="0"/>
                                          </p:stCondLst>
                                        </p:cTn>
                                        <p:tgtEl>
                                          <p:spTgt spid="23"/>
                                        </p:tgtEl>
                                        <p:attrNameLst>
                                          <p:attrName>style.visibility</p:attrName>
                                        </p:attrNameLst>
                                      </p:cBhvr>
                                      <p:to>
                                        <p:strVal val="visible"/>
                                      </p:to>
                                    </p:set>
                                    <p:anim calcmode="lin" valueType="num">
                                      <p:cBhvr>
                                        <p:cTn id="78" dur="100" fill="hold"/>
                                        <p:tgtEl>
                                          <p:spTgt spid="23"/>
                                        </p:tgtEl>
                                        <p:attrNameLst>
                                          <p:attrName>ppt_w</p:attrName>
                                        </p:attrNameLst>
                                      </p:cBhvr>
                                      <p:tavLst>
                                        <p:tav tm="0">
                                          <p:val>
                                            <p:fltVal val="0"/>
                                          </p:val>
                                        </p:tav>
                                        <p:tav tm="100000">
                                          <p:val>
                                            <p:strVal val="#ppt_w"/>
                                          </p:val>
                                        </p:tav>
                                      </p:tavLst>
                                    </p:anim>
                                    <p:anim calcmode="lin" valueType="num">
                                      <p:cBhvr>
                                        <p:cTn id="79" dur="100" fill="hold"/>
                                        <p:tgtEl>
                                          <p:spTgt spid="23"/>
                                        </p:tgtEl>
                                        <p:attrNameLst>
                                          <p:attrName>ppt_h</p:attrName>
                                        </p:attrNameLst>
                                      </p:cBhvr>
                                      <p:tavLst>
                                        <p:tav tm="0">
                                          <p:val>
                                            <p:fltVal val="0"/>
                                          </p:val>
                                        </p:tav>
                                        <p:tav tm="100000">
                                          <p:val>
                                            <p:strVal val="#ppt_h"/>
                                          </p:val>
                                        </p:tav>
                                      </p:tavLst>
                                    </p:anim>
                                  </p:childTnLst>
                                </p:cTn>
                              </p:par>
                            </p:childTnLst>
                          </p:cTn>
                        </p:par>
                        <p:par>
                          <p:cTn id="80" fill="hold">
                            <p:stCondLst>
                              <p:cond delay="1200"/>
                            </p:stCondLst>
                            <p:childTnLst>
                              <p:par>
                                <p:cTn id="81" presetID="23" presetClass="entr" presetSubtype="16" fill="hold" grpId="0" nodeType="afterEffect">
                                  <p:stCondLst>
                                    <p:cond delay="0"/>
                                  </p:stCondLst>
                                  <p:childTnLst>
                                    <p:set>
                                      <p:cBhvr>
                                        <p:cTn id="82" dur="1" fill="hold">
                                          <p:stCondLst>
                                            <p:cond delay="0"/>
                                          </p:stCondLst>
                                        </p:cTn>
                                        <p:tgtEl>
                                          <p:spTgt spid="24"/>
                                        </p:tgtEl>
                                        <p:attrNameLst>
                                          <p:attrName>style.visibility</p:attrName>
                                        </p:attrNameLst>
                                      </p:cBhvr>
                                      <p:to>
                                        <p:strVal val="visible"/>
                                      </p:to>
                                    </p:set>
                                    <p:anim calcmode="lin" valueType="num">
                                      <p:cBhvr>
                                        <p:cTn id="83" dur="100" fill="hold"/>
                                        <p:tgtEl>
                                          <p:spTgt spid="24"/>
                                        </p:tgtEl>
                                        <p:attrNameLst>
                                          <p:attrName>ppt_w</p:attrName>
                                        </p:attrNameLst>
                                      </p:cBhvr>
                                      <p:tavLst>
                                        <p:tav tm="0">
                                          <p:val>
                                            <p:fltVal val="0"/>
                                          </p:val>
                                        </p:tav>
                                        <p:tav tm="100000">
                                          <p:val>
                                            <p:strVal val="#ppt_w"/>
                                          </p:val>
                                        </p:tav>
                                      </p:tavLst>
                                    </p:anim>
                                    <p:anim calcmode="lin" valueType="num">
                                      <p:cBhvr>
                                        <p:cTn id="84" dur="100" fill="hold"/>
                                        <p:tgtEl>
                                          <p:spTgt spid="24"/>
                                        </p:tgtEl>
                                        <p:attrNameLst>
                                          <p:attrName>ppt_h</p:attrName>
                                        </p:attrNameLst>
                                      </p:cBhvr>
                                      <p:tavLst>
                                        <p:tav tm="0">
                                          <p:val>
                                            <p:fltVal val="0"/>
                                          </p:val>
                                        </p:tav>
                                        <p:tav tm="100000">
                                          <p:val>
                                            <p:strVal val="#ppt_h"/>
                                          </p:val>
                                        </p:tav>
                                      </p:tavLst>
                                    </p:anim>
                                  </p:childTnLst>
                                </p:cTn>
                              </p:par>
                            </p:childTnLst>
                          </p:cTn>
                        </p:par>
                        <p:par>
                          <p:cTn id="85" fill="hold">
                            <p:stCondLst>
                              <p:cond delay="1300"/>
                            </p:stCondLst>
                            <p:childTnLst>
                              <p:par>
                                <p:cTn id="86" presetID="23" presetClass="entr" presetSubtype="16" fill="hold" grpId="0" nodeType="afterEffect">
                                  <p:stCondLst>
                                    <p:cond delay="0"/>
                                  </p:stCondLst>
                                  <p:childTnLst>
                                    <p:set>
                                      <p:cBhvr>
                                        <p:cTn id="87" dur="1" fill="hold">
                                          <p:stCondLst>
                                            <p:cond delay="0"/>
                                          </p:stCondLst>
                                        </p:cTn>
                                        <p:tgtEl>
                                          <p:spTgt spid="25"/>
                                        </p:tgtEl>
                                        <p:attrNameLst>
                                          <p:attrName>style.visibility</p:attrName>
                                        </p:attrNameLst>
                                      </p:cBhvr>
                                      <p:to>
                                        <p:strVal val="visible"/>
                                      </p:to>
                                    </p:set>
                                    <p:anim calcmode="lin" valueType="num">
                                      <p:cBhvr>
                                        <p:cTn id="88" dur="100" fill="hold"/>
                                        <p:tgtEl>
                                          <p:spTgt spid="25"/>
                                        </p:tgtEl>
                                        <p:attrNameLst>
                                          <p:attrName>ppt_w</p:attrName>
                                        </p:attrNameLst>
                                      </p:cBhvr>
                                      <p:tavLst>
                                        <p:tav tm="0">
                                          <p:val>
                                            <p:fltVal val="0"/>
                                          </p:val>
                                        </p:tav>
                                        <p:tav tm="100000">
                                          <p:val>
                                            <p:strVal val="#ppt_w"/>
                                          </p:val>
                                        </p:tav>
                                      </p:tavLst>
                                    </p:anim>
                                    <p:anim calcmode="lin" valueType="num">
                                      <p:cBhvr>
                                        <p:cTn id="89" dur="100" fill="hold"/>
                                        <p:tgtEl>
                                          <p:spTgt spid="25"/>
                                        </p:tgtEl>
                                        <p:attrNameLst>
                                          <p:attrName>ppt_h</p:attrName>
                                        </p:attrNameLst>
                                      </p:cBhvr>
                                      <p:tavLst>
                                        <p:tav tm="0">
                                          <p:val>
                                            <p:fltVal val="0"/>
                                          </p:val>
                                        </p:tav>
                                        <p:tav tm="100000">
                                          <p:val>
                                            <p:strVal val="#ppt_h"/>
                                          </p:val>
                                        </p:tav>
                                      </p:tavLst>
                                    </p:anim>
                                  </p:childTnLst>
                                </p:cTn>
                              </p:par>
                            </p:childTnLst>
                          </p:cTn>
                        </p:par>
                        <p:par>
                          <p:cTn id="90" fill="hold">
                            <p:stCondLst>
                              <p:cond delay="1400"/>
                            </p:stCondLst>
                            <p:childTnLst>
                              <p:par>
                                <p:cTn id="91" presetID="23" presetClass="entr" presetSubtype="16" fill="hold" grpId="0" nodeType="afterEffect">
                                  <p:stCondLst>
                                    <p:cond delay="0"/>
                                  </p:stCondLst>
                                  <p:childTnLst>
                                    <p:set>
                                      <p:cBhvr>
                                        <p:cTn id="92" dur="1" fill="hold">
                                          <p:stCondLst>
                                            <p:cond delay="0"/>
                                          </p:stCondLst>
                                        </p:cTn>
                                        <p:tgtEl>
                                          <p:spTgt spid="26"/>
                                        </p:tgtEl>
                                        <p:attrNameLst>
                                          <p:attrName>style.visibility</p:attrName>
                                        </p:attrNameLst>
                                      </p:cBhvr>
                                      <p:to>
                                        <p:strVal val="visible"/>
                                      </p:to>
                                    </p:set>
                                    <p:anim calcmode="lin" valueType="num">
                                      <p:cBhvr>
                                        <p:cTn id="93" dur="100" fill="hold"/>
                                        <p:tgtEl>
                                          <p:spTgt spid="26"/>
                                        </p:tgtEl>
                                        <p:attrNameLst>
                                          <p:attrName>ppt_w</p:attrName>
                                        </p:attrNameLst>
                                      </p:cBhvr>
                                      <p:tavLst>
                                        <p:tav tm="0">
                                          <p:val>
                                            <p:fltVal val="0"/>
                                          </p:val>
                                        </p:tav>
                                        <p:tav tm="100000">
                                          <p:val>
                                            <p:strVal val="#ppt_w"/>
                                          </p:val>
                                        </p:tav>
                                      </p:tavLst>
                                    </p:anim>
                                    <p:anim calcmode="lin" valueType="num">
                                      <p:cBhvr>
                                        <p:cTn id="94" dur="100" fill="hold"/>
                                        <p:tgtEl>
                                          <p:spTgt spid="26"/>
                                        </p:tgtEl>
                                        <p:attrNameLst>
                                          <p:attrName>ppt_h</p:attrName>
                                        </p:attrNameLst>
                                      </p:cBhvr>
                                      <p:tavLst>
                                        <p:tav tm="0">
                                          <p:val>
                                            <p:fltVal val="0"/>
                                          </p:val>
                                        </p:tav>
                                        <p:tav tm="100000">
                                          <p:val>
                                            <p:strVal val="#ppt_h"/>
                                          </p:val>
                                        </p:tav>
                                      </p:tavLst>
                                    </p:anim>
                                  </p:childTnLst>
                                </p:cTn>
                              </p:par>
                            </p:childTnLst>
                          </p:cTn>
                        </p:par>
                        <p:par>
                          <p:cTn id="95" fill="hold">
                            <p:stCondLst>
                              <p:cond delay="1500"/>
                            </p:stCondLst>
                            <p:childTnLst>
                              <p:par>
                                <p:cTn id="96" presetID="23" presetClass="entr" presetSubtype="16" fill="hold" grpId="0" nodeType="afterEffect">
                                  <p:stCondLst>
                                    <p:cond delay="0"/>
                                  </p:stCondLst>
                                  <p:childTnLst>
                                    <p:set>
                                      <p:cBhvr>
                                        <p:cTn id="97" dur="1" fill="hold">
                                          <p:stCondLst>
                                            <p:cond delay="0"/>
                                          </p:stCondLst>
                                        </p:cTn>
                                        <p:tgtEl>
                                          <p:spTgt spid="28"/>
                                        </p:tgtEl>
                                        <p:attrNameLst>
                                          <p:attrName>style.visibility</p:attrName>
                                        </p:attrNameLst>
                                      </p:cBhvr>
                                      <p:to>
                                        <p:strVal val="visible"/>
                                      </p:to>
                                    </p:set>
                                    <p:anim calcmode="lin" valueType="num">
                                      <p:cBhvr>
                                        <p:cTn id="98" dur="100" fill="hold"/>
                                        <p:tgtEl>
                                          <p:spTgt spid="28"/>
                                        </p:tgtEl>
                                        <p:attrNameLst>
                                          <p:attrName>ppt_w</p:attrName>
                                        </p:attrNameLst>
                                      </p:cBhvr>
                                      <p:tavLst>
                                        <p:tav tm="0">
                                          <p:val>
                                            <p:fltVal val="0"/>
                                          </p:val>
                                        </p:tav>
                                        <p:tav tm="100000">
                                          <p:val>
                                            <p:strVal val="#ppt_w"/>
                                          </p:val>
                                        </p:tav>
                                      </p:tavLst>
                                    </p:anim>
                                    <p:anim calcmode="lin" valueType="num">
                                      <p:cBhvr>
                                        <p:cTn id="99" dur="100" fill="hold"/>
                                        <p:tgtEl>
                                          <p:spTgt spid="28"/>
                                        </p:tgtEl>
                                        <p:attrNameLst>
                                          <p:attrName>ppt_h</p:attrName>
                                        </p:attrNameLst>
                                      </p:cBhvr>
                                      <p:tavLst>
                                        <p:tav tm="0">
                                          <p:val>
                                            <p:fltVal val="0"/>
                                          </p:val>
                                        </p:tav>
                                        <p:tav tm="100000">
                                          <p:val>
                                            <p:strVal val="#ppt_h"/>
                                          </p:val>
                                        </p:tav>
                                      </p:tavLst>
                                    </p:anim>
                                  </p:childTnLst>
                                </p:cTn>
                              </p:par>
                            </p:childTnLst>
                          </p:cTn>
                        </p:par>
                        <p:par>
                          <p:cTn id="100" fill="hold">
                            <p:stCondLst>
                              <p:cond delay="1600"/>
                            </p:stCondLst>
                            <p:childTnLst>
                              <p:par>
                                <p:cTn id="101" presetID="23" presetClass="entr" presetSubtype="16" fill="hold" grpId="0" nodeType="afterEffect">
                                  <p:stCondLst>
                                    <p:cond delay="0"/>
                                  </p:stCondLst>
                                  <p:childTnLst>
                                    <p:set>
                                      <p:cBhvr>
                                        <p:cTn id="102" dur="1" fill="hold">
                                          <p:stCondLst>
                                            <p:cond delay="0"/>
                                          </p:stCondLst>
                                        </p:cTn>
                                        <p:tgtEl>
                                          <p:spTgt spid="19"/>
                                        </p:tgtEl>
                                        <p:attrNameLst>
                                          <p:attrName>style.visibility</p:attrName>
                                        </p:attrNameLst>
                                      </p:cBhvr>
                                      <p:to>
                                        <p:strVal val="visible"/>
                                      </p:to>
                                    </p:set>
                                    <p:anim calcmode="lin" valueType="num">
                                      <p:cBhvr>
                                        <p:cTn id="103" dur="100" fill="hold"/>
                                        <p:tgtEl>
                                          <p:spTgt spid="19"/>
                                        </p:tgtEl>
                                        <p:attrNameLst>
                                          <p:attrName>ppt_w</p:attrName>
                                        </p:attrNameLst>
                                      </p:cBhvr>
                                      <p:tavLst>
                                        <p:tav tm="0">
                                          <p:val>
                                            <p:fltVal val="0"/>
                                          </p:val>
                                        </p:tav>
                                        <p:tav tm="100000">
                                          <p:val>
                                            <p:strVal val="#ppt_w"/>
                                          </p:val>
                                        </p:tav>
                                      </p:tavLst>
                                    </p:anim>
                                    <p:anim calcmode="lin" valueType="num">
                                      <p:cBhvr>
                                        <p:cTn id="104" dur="100" fill="hold"/>
                                        <p:tgtEl>
                                          <p:spTgt spid="19"/>
                                        </p:tgtEl>
                                        <p:attrNameLst>
                                          <p:attrName>ppt_h</p:attrName>
                                        </p:attrNameLst>
                                      </p:cBhvr>
                                      <p:tavLst>
                                        <p:tav tm="0">
                                          <p:val>
                                            <p:fltVal val="0"/>
                                          </p:val>
                                        </p:tav>
                                        <p:tav tm="100000">
                                          <p:val>
                                            <p:strVal val="#ppt_h"/>
                                          </p:val>
                                        </p:tav>
                                      </p:tavLst>
                                    </p:anim>
                                  </p:childTnLst>
                                </p:cTn>
                              </p:par>
                            </p:childTnLst>
                          </p:cTn>
                        </p:par>
                        <p:par>
                          <p:cTn id="105" fill="hold">
                            <p:stCondLst>
                              <p:cond delay="1700"/>
                            </p:stCondLst>
                            <p:childTnLst>
                              <p:par>
                                <p:cTn id="106" presetID="23" presetClass="entr" presetSubtype="16" fill="hold" grpId="0" nodeType="afterEffect">
                                  <p:stCondLst>
                                    <p:cond delay="0"/>
                                  </p:stCondLst>
                                  <p:childTnLst>
                                    <p:set>
                                      <p:cBhvr>
                                        <p:cTn id="107" dur="1" fill="hold">
                                          <p:stCondLst>
                                            <p:cond delay="0"/>
                                          </p:stCondLst>
                                        </p:cTn>
                                        <p:tgtEl>
                                          <p:spTgt spid="18"/>
                                        </p:tgtEl>
                                        <p:attrNameLst>
                                          <p:attrName>style.visibility</p:attrName>
                                        </p:attrNameLst>
                                      </p:cBhvr>
                                      <p:to>
                                        <p:strVal val="visible"/>
                                      </p:to>
                                    </p:set>
                                    <p:anim calcmode="lin" valueType="num">
                                      <p:cBhvr>
                                        <p:cTn id="108" dur="100" fill="hold"/>
                                        <p:tgtEl>
                                          <p:spTgt spid="18"/>
                                        </p:tgtEl>
                                        <p:attrNameLst>
                                          <p:attrName>ppt_w</p:attrName>
                                        </p:attrNameLst>
                                      </p:cBhvr>
                                      <p:tavLst>
                                        <p:tav tm="0">
                                          <p:val>
                                            <p:fltVal val="0"/>
                                          </p:val>
                                        </p:tav>
                                        <p:tav tm="100000">
                                          <p:val>
                                            <p:strVal val="#ppt_w"/>
                                          </p:val>
                                        </p:tav>
                                      </p:tavLst>
                                    </p:anim>
                                    <p:anim calcmode="lin" valueType="num">
                                      <p:cBhvr>
                                        <p:cTn id="109" dur="100" fill="hold"/>
                                        <p:tgtEl>
                                          <p:spTgt spid="18"/>
                                        </p:tgtEl>
                                        <p:attrNameLst>
                                          <p:attrName>ppt_h</p:attrName>
                                        </p:attrNameLst>
                                      </p:cBhvr>
                                      <p:tavLst>
                                        <p:tav tm="0">
                                          <p:val>
                                            <p:fltVal val="0"/>
                                          </p:val>
                                        </p:tav>
                                        <p:tav tm="100000">
                                          <p:val>
                                            <p:strVal val="#ppt_h"/>
                                          </p:val>
                                        </p:tav>
                                      </p:tavLst>
                                    </p:anim>
                                  </p:childTnLst>
                                </p:cTn>
                              </p:par>
                            </p:childTnLst>
                          </p:cTn>
                        </p:par>
                        <p:par>
                          <p:cTn id="110" fill="hold">
                            <p:stCondLst>
                              <p:cond delay="1800"/>
                            </p:stCondLst>
                            <p:childTnLst>
                              <p:par>
                                <p:cTn id="111" presetID="23" presetClass="entr" presetSubtype="16" fill="hold" grpId="0" nodeType="afterEffect">
                                  <p:stCondLst>
                                    <p:cond delay="0"/>
                                  </p:stCondLst>
                                  <p:childTnLst>
                                    <p:set>
                                      <p:cBhvr>
                                        <p:cTn id="112" dur="1" fill="hold">
                                          <p:stCondLst>
                                            <p:cond delay="0"/>
                                          </p:stCondLst>
                                        </p:cTn>
                                        <p:tgtEl>
                                          <p:spTgt spid="17"/>
                                        </p:tgtEl>
                                        <p:attrNameLst>
                                          <p:attrName>style.visibility</p:attrName>
                                        </p:attrNameLst>
                                      </p:cBhvr>
                                      <p:to>
                                        <p:strVal val="visible"/>
                                      </p:to>
                                    </p:set>
                                    <p:anim calcmode="lin" valueType="num">
                                      <p:cBhvr>
                                        <p:cTn id="113" dur="100" fill="hold"/>
                                        <p:tgtEl>
                                          <p:spTgt spid="17"/>
                                        </p:tgtEl>
                                        <p:attrNameLst>
                                          <p:attrName>ppt_w</p:attrName>
                                        </p:attrNameLst>
                                      </p:cBhvr>
                                      <p:tavLst>
                                        <p:tav tm="0">
                                          <p:val>
                                            <p:fltVal val="0"/>
                                          </p:val>
                                        </p:tav>
                                        <p:tav tm="100000">
                                          <p:val>
                                            <p:strVal val="#ppt_w"/>
                                          </p:val>
                                        </p:tav>
                                      </p:tavLst>
                                    </p:anim>
                                    <p:anim calcmode="lin" valueType="num">
                                      <p:cBhvr>
                                        <p:cTn id="114" dur="100" fill="hold"/>
                                        <p:tgtEl>
                                          <p:spTgt spid="17"/>
                                        </p:tgtEl>
                                        <p:attrNameLst>
                                          <p:attrName>ppt_h</p:attrName>
                                        </p:attrNameLst>
                                      </p:cBhvr>
                                      <p:tavLst>
                                        <p:tav tm="0">
                                          <p:val>
                                            <p:fltVal val="0"/>
                                          </p:val>
                                        </p:tav>
                                        <p:tav tm="100000">
                                          <p:val>
                                            <p:strVal val="#ppt_h"/>
                                          </p:val>
                                        </p:tav>
                                      </p:tavLst>
                                    </p:anim>
                                  </p:childTnLst>
                                </p:cTn>
                              </p:par>
                            </p:childTnLst>
                          </p:cTn>
                        </p:par>
                        <p:par>
                          <p:cTn id="115" fill="hold">
                            <p:stCondLst>
                              <p:cond delay="1900"/>
                            </p:stCondLst>
                            <p:childTnLst>
                              <p:par>
                                <p:cTn id="116" presetID="23" presetClass="entr" presetSubtype="16" fill="hold" grpId="0" nodeType="afterEffect">
                                  <p:stCondLst>
                                    <p:cond delay="0"/>
                                  </p:stCondLst>
                                  <p:childTnLst>
                                    <p:set>
                                      <p:cBhvr>
                                        <p:cTn id="117" dur="1" fill="hold">
                                          <p:stCondLst>
                                            <p:cond delay="0"/>
                                          </p:stCondLst>
                                        </p:cTn>
                                        <p:tgtEl>
                                          <p:spTgt spid="30"/>
                                        </p:tgtEl>
                                        <p:attrNameLst>
                                          <p:attrName>style.visibility</p:attrName>
                                        </p:attrNameLst>
                                      </p:cBhvr>
                                      <p:to>
                                        <p:strVal val="visible"/>
                                      </p:to>
                                    </p:set>
                                    <p:anim calcmode="lin" valueType="num">
                                      <p:cBhvr>
                                        <p:cTn id="118" dur="100" fill="hold"/>
                                        <p:tgtEl>
                                          <p:spTgt spid="30"/>
                                        </p:tgtEl>
                                        <p:attrNameLst>
                                          <p:attrName>ppt_w</p:attrName>
                                        </p:attrNameLst>
                                      </p:cBhvr>
                                      <p:tavLst>
                                        <p:tav tm="0">
                                          <p:val>
                                            <p:fltVal val="0"/>
                                          </p:val>
                                        </p:tav>
                                        <p:tav tm="100000">
                                          <p:val>
                                            <p:strVal val="#ppt_w"/>
                                          </p:val>
                                        </p:tav>
                                      </p:tavLst>
                                    </p:anim>
                                    <p:anim calcmode="lin" valueType="num">
                                      <p:cBhvr>
                                        <p:cTn id="119" dur="100" fill="hold"/>
                                        <p:tgtEl>
                                          <p:spTgt spid="30"/>
                                        </p:tgtEl>
                                        <p:attrNameLst>
                                          <p:attrName>ppt_h</p:attrName>
                                        </p:attrNameLst>
                                      </p:cBhvr>
                                      <p:tavLst>
                                        <p:tav tm="0">
                                          <p:val>
                                            <p:fltVal val="0"/>
                                          </p:val>
                                        </p:tav>
                                        <p:tav tm="100000">
                                          <p:val>
                                            <p:strVal val="#ppt_h"/>
                                          </p:val>
                                        </p:tav>
                                      </p:tavLst>
                                    </p:anim>
                                  </p:childTnLst>
                                </p:cTn>
                              </p:par>
                            </p:childTnLst>
                          </p:cTn>
                        </p:par>
                        <p:par>
                          <p:cTn id="120" fill="hold">
                            <p:stCondLst>
                              <p:cond delay="2000"/>
                            </p:stCondLst>
                            <p:childTnLst>
                              <p:par>
                                <p:cTn id="121" presetID="23" presetClass="entr" presetSubtype="16" fill="hold" grpId="0" nodeType="afterEffect">
                                  <p:stCondLst>
                                    <p:cond delay="0"/>
                                  </p:stCondLst>
                                  <p:childTnLst>
                                    <p:set>
                                      <p:cBhvr>
                                        <p:cTn id="122" dur="1" fill="hold">
                                          <p:stCondLst>
                                            <p:cond delay="0"/>
                                          </p:stCondLst>
                                        </p:cTn>
                                        <p:tgtEl>
                                          <p:spTgt spid="31"/>
                                        </p:tgtEl>
                                        <p:attrNameLst>
                                          <p:attrName>style.visibility</p:attrName>
                                        </p:attrNameLst>
                                      </p:cBhvr>
                                      <p:to>
                                        <p:strVal val="visible"/>
                                      </p:to>
                                    </p:set>
                                    <p:anim calcmode="lin" valueType="num">
                                      <p:cBhvr>
                                        <p:cTn id="123" dur="100" fill="hold"/>
                                        <p:tgtEl>
                                          <p:spTgt spid="31"/>
                                        </p:tgtEl>
                                        <p:attrNameLst>
                                          <p:attrName>ppt_w</p:attrName>
                                        </p:attrNameLst>
                                      </p:cBhvr>
                                      <p:tavLst>
                                        <p:tav tm="0">
                                          <p:val>
                                            <p:fltVal val="0"/>
                                          </p:val>
                                        </p:tav>
                                        <p:tav tm="100000">
                                          <p:val>
                                            <p:strVal val="#ppt_w"/>
                                          </p:val>
                                        </p:tav>
                                      </p:tavLst>
                                    </p:anim>
                                    <p:anim calcmode="lin" valueType="num">
                                      <p:cBhvr>
                                        <p:cTn id="124" dur="100" fill="hold"/>
                                        <p:tgtEl>
                                          <p:spTgt spid="31"/>
                                        </p:tgtEl>
                                        <p:attrNameLst>
                                          <p:attrName>ppt_h</p:attrName>
                                        </p:attrNameLst>
                                      </p:cBhvr>
                                      <p:tavLst>
                                        <p:tav tm="0">
                                          <p:val>
                                            <p:fltVal val="0"/>
                                          </p:val>
                                        </p:tav>
                                        <p:tav tm="100000">
                                          <p:val>
                                            <p:strVal val="#ppt_h"/>
                                          </p:val>
                                        </p:tav>
                                      </p:tavLst>
                                    </p:anim>
                                  </p:childTnLst>
                                </p:cTn>
                              </p:par>
                            </p:childTnLst>
                          </p:cTn>
                        </p:par>
                        <p:par>
                          <p:cTn id="125" fill="hold">
                            <p:stCondLst>
                              <p:cond delay="2100"/>
                            </p:stCondLst>
                            <p:childTnLst>
                              <p:par>
                                <p:cTn id="126" presetID="23" presetClass="entr" presetSubtype="16" fill="hold" grpId="0" nodeType="afterEffect">
                                  <p:stCondLst>
                                    <p:cond delay="0"/>
                                  </p:stCondLst>
                                  <p:childTnLst>
                                    <p:set>
                                      <p:cBhvr>
                                        <p:cTn id="127" dur="1" fill="hold">
                                          <p:stCondLst>
                                            <p:cond delay="0"/>
                                          </p:stCondLst>
                                        </p:cTn>
                                        <p:tgtEl>
                                          <p:spTgt spid="32"/>
                                        </p:tgtEl>
                                        <p:attrNameLst>
                                          <p:attrName>style.visibility</p:attrName>
                                        </p:attrNameLst>
                                      </p:cBhvr>
                                      <p:to>
                                        <p:strVal val="visible"/>
                                      </p:to>
                                    </p:set>
                                    <p:anim calcmode="lin" valueType="num">
                                      <p:cBhvr>
                                        <p:cTn id="128" dur="100" fill="hold"/>
                                        <p:tgtEl>
                                          <p:spTgt spid="32"/>
                                        </p:tgtEl>
                                        <p:attrNameLst>
                                          <p:attrName>ppt_w</p:attrName>
                                        </p:attrNameLst>
                                      </p:cBhvr>
                                      <p:tavLst>
                                        <p:tav tm="0">
                                          <p:val>
                                            <p:fltVal val="0"/>
                                          </p:val>
                                        </p:tav>
                                        <p:tav tm="100000">
                                          <p:val>
                                            <p:strVal val="#ppt_w"/>
                                          </p:val>
                                        </p:tav>
                                      </p:tavLst>
                                    </p:anim>
                                    <p:anim calcmode="lin" valueType="num">
                                      <p:cBhvr>
                                        <p:cTn id="129" dur="100" fill="hold"/>
                                        <p:tgtEl>
                                          <p:spTgt spid="32"/>
                                        </p:tgtEl>
                                        <p:attrNameLst>
                                          <p:attrName>ppt_h</p:attrName>
                                        </p:attrNameLst>
                                      </p:cBhvr>
                                      <p:tavLst>
                                        <p:tav tm="0">
                                          <p:val>
                                            <p:fltVal val="0"/>
                                          </p:val>
                                        </p:tav>
                                        <p:tav tm="100000">
                                          <p:val>
                                            <p:strVal val="#ppt_h"/>
                                          </p:val>
                                        </p:tav>
                                      </p:tavLst>
                                    </p:anim>
                                  </p:childTnLst>
                                </p:cTn>
                              </p:par>
                            </p:childTnLst>
                          </p:cTn>
                        </p:par>
                        <p:par>
                          <p:cTn id="130" fill="hold">
                            <p:stCondLst>
                              <p:cond delay="2200"/>
                            </p:stCondLst>
                            <p:childTnLst>
                              <p:par>
                                <p:cTn id="131" presetID="23" presetClass="entr" presetSubtype="16" fill="hold" grpId="0" nodeType="after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p:cTn id="133" dur="100" fill="hold"/>
                                        <p:tgtEl>
                                          <p:spTgt spid="33"/>
                                        </p:tgtEl>
                                        <p:attrNameLst>
                                          <p:attrName>ppt_w</p:attrName>
                                        </p:attrNameLst>
                                      </p:cBhvr>
                                      <p:tavLst>
                                        <p:tav tm="0">
                                          <p:val>
                                            <p:fltVal val="0"/>
                                          </p:val>
                                        </p:tav>
                                        <p:tav tm="100000">
                                          <p:val>
                                            <p:strVal val="#ppt_w"/>
                                          </p:val>
                                        </p:tav>
                                      </p:tavLst>
                                    </p:anim>
                                    <p:anim calcmode="lin" valueType="num">
                                      <p:cBhvr>
                                        <p:cTn id="134" dur="100" fill="hold"/>
                                        <p:tgtEl>
                                          <p:spTgt spid="33"/>
                                        </p:tgtEl>
                                        <p:attrNameLst>
                                          <p:attrName>ppt_h</p:attrName>
                                        </p:attrNameLst>
                                      </p:cBhvr>
                                      <p:tavLst>
                                        <p:tav tm="0">
                                          <p:val>
                                            <p:fltVal val="0"/>
                                          </p:val>
                                        </p:tav>
                                        <p:tav tm="100000">
                                          <p:val>
                                            <p:strVal val="#ppt_h"/>
                                          </p:val>
                                        </p:tav>
                                      </p:tavLst>
                                    </p:anim>
                                  </p:childTnLst>
                                </p:cTn>
                              </p:par>
                            </p:childTnLst>
                          </p:cTn>
                        </p:par>
                      </p:childTnLst>
                    </p:cTn>
                  </p:par>
                  <p:par>
                    <p:cTn id="135" fill="hold">
                      <p:stCondLst>
                        <p:cond delay="indefinite"/>
                      </p:stCondLst>
                      <p:childTnLst>
                        <p:par>
                          <p:cTn id="136" fill="hold">
                            <p:stCondLst>
                              <p:cond delay="0"/>
                            </p:stCondLst>
                            <p:childTnLst>
                              <p:par>
                                <p:cTn id="137" presetID="23" presetClass="entr" presetSubtype="16" fill="hold" grpId="0" nodeType="clickEffect">
                                  <p:stCondLst>
                                    <p:cond delay="0"/>
                                  </p:stCondLst>
                                  <p:childTnLst>
                                    <p:set>
                                      <p:cBhvr>
                                        <p:cTn id="138" dur="1" fill="hold">
                                          <p:stCondLst>
                                            <p:cond delay="0"/>
                                          </p:stCondLst>
                                        </p:cTn>
                                        <p:tgtEl>
                                          <p:spTgt spid="38"/>
                                        </p:tgtEl>
                                        <p:attrNameLst>
                                          <p:attrName>style.visibility</p:attrName>
                                        </p:attrNameLst>
                                      </p:cBhvr>
                                      <p:to>
                                        <p:strVal val="visible"/>
                                      </p:to>
                                    </p:set>
                                    <p:anim calcmode="lin" valueType="num">
                                      <p:cBhvr>
                                        <p:cTn id="139" dur="500" fill="hold"/>
                                        <p:tgtEl>
                                          <p:spTgt spid="38"/>
                                        </p:tgtEl>
                                        <p:attrNameLst>
                                          <p:attrName>ppt_w</p:attrName>
                                        </p:attrNameLst>
                                      </p:cBhvr>
                                      <p:tavLst>
                                        <p:tav tm="0">
                                          <p:val>
                                            <p:fltVal val="0"/>
                                          </p:val>
                                        </p:tav>
                                        <p:tav tm="100000">
                                          <p:val>
                                            <p:strVal val="#ppt_w"/>
                                          </p:val>
                                        </p:tav>
                                      </p:tavLst>
                                    </p:anim>
                                    <p:anim calcmode="lin" valueType="num">
                                      <p:cBhvr>
                                        <p:cTn id="140" dur="500" fill="hold"/>
                                        <p:tgtEl>
                                          <p:spTgt spid="38"/>
                                        </p:tgtEl>
                                        <p:attrNameLst>
                                          <p:attrName>ppt_h</p:attrName>
                                        </p:attrNameLst>
                                      </p:cBhvr>
                                      <p:tavLst>
                                        <p:tav tm="0">
                                          <p:val>
                                            <p:fltVal val="0"/>
                                          </p:val>
                                        </p:tav>
                                        <p:tav tm="100000">
                                          <p:val>
                                            <p:strVal val="#ppt_h"/>
                                          </p:val>
                                        </p:tav>
                                      </p:tavLst>
                                    </p:anim>
                                  </p:childTnLst>
                                </p:cTn>
                              </p:par>
                            </p:childTnLst>
                          </p:cTn>
                        </p:par>
                        <p:par>
                          <p:cTn id="141" fill="hold">
                            <p:stCondLst>
                              <p:cond delay="500"/>
                            </p:stCondLst>
                            <p:childTnLst>
                              <p:par>
                                <p:cTn id="142" presetID="23" presetClass="entr" presetSubtype="16" fill="hold" grpId="0" nodeType="afterEffect">
                                  <p:stCondLst>
                                    <p:cond delay="0"/>
                                  </p:stCondLst>
                                  <p:childTnLst>
                                    <p:set>
                                      <p:cBhvr>
                                        <p:cTn id="143" dur="1" fill="hold">
                                          <p:stCondLst>
                                            <p:cond delay="0"/>
                                          </p:stCondLst>
                                        </p:cTn>
                                        <p:tgtEl>
                                          <p:spTgt spid="22"/>
                                        </p:tgtEl>
                                        <p:attrNameLst>
                                          <p:attrName>style.visibility</p:attrName>
                                        </p:attrNameLst>
                                      </p:cBhvr>
                                      <p:to>
                                        <p:strVal val="visible"/>
                                      </p:to>
                                    </p:set>
                                    <p:anim calcmode="lin" valueType="num">
                                      <p:cBhvr>
                                        <p:cTn id="144" dur="100" fill="hold"/>
                                        <p:tgtEl>
                                          <p:spTgt spid="22"/>
                                        </p:tgtEl>
                                        <p:attrNameLst>
                                          <p:attrName>ppt_w</p:attrName>
                                        </p:attrNameLst>
                                      </p:cBhvr>
                                      <p:tavLst>
                                        <p:tav tm="0">
                                          <p:val>
                                            <p:fltVal val="0"/>
                                          </p:val>
                                        </p:tav>
                                        <p:tav tm="100000">
                                          <p:val>
                                            <p:strVal val="#ppt_w"/>
                                          </p:val>
                                        </p:tav>
                                      </p:tavLst>
                                    </p:anim>
                                    <p:anim calcmode="lin" valueType="num">
                                      <p:cBhvr>
                                        <p:cTn id="145" dur="100" fill="hold"/>
                                        <p:tgtEl>
                                          <p:spTgt spid="22"/>
                                        </p:tgtEl>
                                        <p:attrNameLst>
                                          <p:attrName>ppt_h</p:attrName>
                                        </p:attrNameLst>
                                      </p:cBhvr>
                                      <p:tavLst>
                                        <p:tav tm="0">
                                          <p:val>
                                            <p:fltVal val="0"/>
                                          </p:val>
                                        </p:tav>
                                        <p:tav tm="100000">
                                          <p:val>
                                            <p:strVal val="#ppt_h"/>
                                          </p:val>
                                        </p:tav>
                                      </p:tavLst>
                                    </p:anim>
                                  </p:childTnLst>
                                </p:cTn>
                              </p:par>
                            </p:childTnLst>
                          </p:cTn>
                        </p:par>
                        <p:par>
                          <p:cTn id="146" fill="hold">
                            <p:stCondLst>
                              <p:cond delay="600"/>
                            </p:stCondLst>
                            <p:childTnLst>
                              <p:par>
                                <p:cTn id="147" presetID="23" presetClass="entr" presetSubtype="16" fill="hold" grpId="0" nodeType="afterEffect">
                                  <p:stCondLst>
                                    <p:cond delay="0"/>
                                  </p:stCondLst>
                                  <p:childTnLst>
                                    <p:set>
                                      <p:cBhvr>
                                        <p:cTn id="148" dur="1" fill="hold">
                                          <p:stCondLst>
                                            <p:cond delay="0"/>
                                          </p:stCondLst>
                                        </p:cTn>
                                        <p:tgtEl>
                                          <p:spTgt spid="35"/>
                                        </p:tgtEl>
                                        <p:attrNameLst>
                                          <p:attrName>style.visibility</p:attrName>
                                        </p:attrNameLst>
                                      </p:cBhvr>
                                      <p:to>
                                        <p:strVal val="visible"/>
                                      </p:to>
                                    </p:set>
                                    <p:anim calcmode="lin" valueType="num">
                                      <p:cBhvr>
                                        <p:cTn id="149" dur="100" fill="hold"/>
                                        <p:tgtEl>
                                          <p:spTgt spid="35"/>
                                        </p:tgtEl>
                                        <p:attrNameLst>
                                          <p:attrName>ppt_w</p:attrName>
                                        </p:attrNameLst>
                                      </p:cBhvr>
                                      <p:tavLst>
                                        <p:tav tm="0">
                                          <p:val>
                                            <p:fltVal val="0"/>
                                          </p:val>
                                        </p:tav>
                                        <p:tav tm="100000">
                                          <p:val>
                                            <p:strVal val="#ppt_w"/>
                                          </p:val>
                                        </p:tav>
                                      </p:tavLst>
                                    </p:anim>
                                    <p:anim calcmode="lin" valueType="num">
                                      <p:cBhvr>
                                        <p:cTn id="150" dur="100" fill="hold"/>
                                        <p:tgtEl>
                                          <p:spTgt spid="35"/>
                                        </p:tgtEl>
                                        <p:attrNameLst>
                                          <p:attrName>ppt_h</p:attrName>
                                        </p:attrNameLst>
                                      </p:cBhvr>
                                      <p:tavLst>
                                        <p:tav tm="0">
                                          <p:val>
                                            <p:fltVal val="0"/>
                                          </p:val>
                                        </p:tav>
                                        <p:tav tm="100000">
                                          <p:val>
                                            <p:strVal val="#ppt_h"/>
                                          </p:val>
                                        </p:tav>
                                      </p:tavLst>
                                    </p:anim>
                                  </p:childTnLst>
                                </p:cTn>
                              </p:par>
                            </p:childTnLst>
                          </p:cTn>
                        </p:par>
                        <p:par>
                          <p:cTn id="151" fill="hold">
                            <p:stCondLst>
                              <p:cond delay="700"/>
                            </p:stCondLst>
                            <p:childTnLst>
                              <p:par>
                                <p:cTn id="152" presetID="23" presetClass="entr" presetSubtype="16" fill="hold" grpId="0" nodeType="afterEffect">
                                  <p:stCondLst>
                                    <p:cond delay="0"/>
                                  </p:stCondLst>
                                  <p:childTnLst>
                                    <p:set>
                                      <p:cBhvr>
                                        <p:cTn id="153" dur="1" fill="hold">
                                          <p:stCondLst>
                                            <p:cond delay="0"/>
                                          </p:stCondLst>
                                        </p:cTn>
                                        <p:tgtEl>
                                          <p:spTgt spid="36"/>
                                        </p:tgtEl>
                                        <p:attrNameLst>
                                          <p:attrName>style.visibility</p:attrName>
                                        </p:attrNameLst>
                                      </p:cBhvr>
                                      <p:to>
                                        <p:strVal val="visible"/>
                                      </p:to>
                                    </p:set>
                                    <p:anim calcmode="lin" valueType="num">
                                      <p:cBhvr>
                                        <p:cTn id="154" dur="100" fill="hold"/>
                                        <p:tgtEl>
                                          <p:spTgt spid="36"/>
                                        </p:tgtEl>
                                        <p:attrNameLst>
                                          <p:attrName>ppt_w</p:attrName>
                                        </p:attrNameLst>
                                      </p:cBhvr>
                                      <p:tavLst>
                                        <p:tav tm="0">
                                          <p:val>
                                            <p:fltVal val="0"/>
                                          </p:val>
                                        </p:tav>
                                        <p:tav tm="100000">
                                          <p:val>
                                            <p:strVal val="#ppt_w"/>
                                          </p:val>
                                        </p:tav>
                                      </p:tavLst>
                                    </p:anim>
                                    <p:anim calcmode="lin" valueType="num">
                                      <p:cBhvr>
                                        <p:cTn id="155" dur="100" fill="hold"/>
                                        <p:tgtEl>
                                          <p:spTgt spid="36"/>
                                        </p:tgtEl>
                                        <p:attrNameLst>
                                          <p:attrName>ppt_h</p:attrName>
                                        </p:attrNameLst>
                                      </p:cBhvr>
                                      <p:tavLst>
                                        <p:tav tm="0">
                                          <p:val>
                                            <p:fltVal val="0"/>
                                          </p:val>
                                        </p:tav>
                                        <p:tav tm="100000">
                                          <p:val>
                                            <p:strVal val="#ppt_h"/>
                                          </p:val>
                                        </p:tav>
                                      </p:tavLst>
                                    </p:anim>
                                  </p:childTnLst>
                                </p:cTn>
                              </p:par>
                            </p:childTnLst>
                          </p:cTn>
                        </p:par>
                        <p:par>
                          <p:cTn id="156" fill="hold">
                            <p:stCondLst>
                              <p:cond delay="800"/>
                            </p:stCondLst>
                            <p:childTnLst>
                              <p:par>
                                <p:cTn id="157" presetID="23" presetClass="entr" presetSubtype="16" fill="hold" grpId="0" nodeType="afterEffect">
                                  <p:stCondLst>
                                    <p:cond delay="0"/>
                                  </p:stCondLst>
                                  <p:childTnLst>
                                    <p:set>
                                      <p:cBhvr>
                                        <p:cTn id="158" dur="1" fill="hold">
                                          <p:stCondLst>
                                            <p:cond delay="0"/>
                                          </p:stCondLst>
                                        </p:cTn>
                                        <p:tgtEl>
                                          <p:spTgt spid="37"/>
                                        </p:tgtEl>
                                        <p:attrNameLst>
                                          <p:attrName>style.visibility</p:attrName>
                                        </p:attrNameLst>
                                      </p:cBhvr>
                                      <p:to>
                                        <p:strVal val="visible"/>
                                      </p:to>
                                    </p:set>
                                    <p:anim calcmode="lin" valueType="num">
                                      <p:cBhvr>
                                        <p:cTn id="159" dur="100" fill="hold"/>
                                        <p:tgtEl>
                                          <p:spTgt spid="37"/>
                                        </p:tgtEl>
                                        <p:attrNameLst>
                                          <p:attrName>ppt_w</p:attrName>
                                        </p:attrNameLst>
                                      </p:cBhvr>
                                      <p:tavLst>
                                        <p:tav tm="0">
                                          <p:val>
                                            <p:fltVal val="0"/>
                                          </p:val>
                                        </p:tav>
                                        <p:tav tm="100000">
                                          <p:val>
                                            <p:strVal val="#ppt_w"/>
                                          </p:val>
                                        </p:tav>
                                      </p:tavLst>
                                    </p:anim>
                                    <p:anim calcmode="lin" valueType="num">
                                      <p:cBhvr>
                                        <p:cTn id="160" dur="100" fill="hold"/>
                                        <p:tgtEl>
                                          <p:spTgt spid="37"/>
                                        </p:tgtEl>
                                        <p:attrNameLst>
                                          <p:attrName>ppt_h</p:attrName>
                                        </p:attrNameLst>
                                      </p:cBhvr>
                                      <p:tavLst>
                                        <p:tav tm="0">
                                          <p:val>
                                            <p:fltVal val="0"/>
                                          </p:val>
                                        </p:tav>
                                        <p:tav tm="100000">
                                          <p:val>
                                            <p:strVal val="#ppt_h"/>
                                          </p:val>
                                        </p:tav>
                                      </p:tavLst>
                                    </p:anim>
                                  </p:childTnLst>
                                </p:cTn>
                              </p:par>
                            </p:childTnLst>
                          </p:cTn>
                        </p:par>
                        <p:par>
                          <p:cTn id="161" fill="hold">
                            <p:stCondLst>
                              <p:cond delay="900"/>
                            </p:stCondLst>
                            <p:childTnLst>
                              <p:par>
                                <p:cTn id="162" presetID="23" presetClass="entr" presetSubtype="16" fill="hold" grpId="0" nodeType="afterEffect">
                                  <p:stCondLst>
                                    <p:cond delay="0"/>
                                  </p:stCondLst>
                                  <p:childTnLst>
                                    <p:set>
                                      <p:cBhvr>
                                        <p:cTn id="163" dur="1" fill="hold">
                                          <p:stCondLst>
                                            <p:cond delay="0"/>
                                          </p:stCondLst>
                                        </p:cTn>
                                        <p:tgtEl>
                                          <p:spTgt spid="41"/>
                                        </p:tgtEl>
                                        <p:attrNameLst>
                                          <p:attrName>style.visibility</p:attrName>
                                        </p:attrNameLst>
                                      </p:cBhvr>
                                      <p:to>
                                        <p:strVal val="visible"/>
                                      </p:to>
                                    </p:set>
                                    <p:anim calcmode="lin" valueType="num">
                                      <p:cBhvr>
                                        <p:cTn id="164" dur="100" fill="hold"/>
                                        <p:tgtEl>
                                          <p:spTgt spid="41"/>
                                        </p:tgtEl>
                                        <p:attrNameLst>
                                          <p:attrName>ppt_w</p:attrName>
                                        </p:attrNameLst>
                                      </p:cBhvr>
                                      <p:tavLst>
                                        <p:tav tm="0">
                                          <p:val>
                                            <p:fltVal val="0"/>
                                          </p:val>
                                        </p:tav>
                                        <p:tav tm="100000">
                                          <p:val>
                                            <p:strVal val="#ppt_w"/>
                                          </p:val>
                                        </p:tav>
                                      </p:tavLst>
                                    </p:anim>
                                    <p:anim calcmode="lin" valueType="num">
                                      <p:cBhvr>
                                        <p:cTn id="165" dur="100" fill="hold"/>
                                        <p:tgtEl>
                                          <p:spTgt spid="41"/>
                                        </p:tgtEl>
                                        <p:attrNameLst>
                                          <p:attrName>ppt_h</p:attrName>
                                        </p:attrNameLst>
                                      </p:cBhvr>
                                      <p:tavLst>
                                        <p:tav tm="0">
                                          <p:val>
                                            <p:fltVal val="0"/>
                                          </p:val>
                                        </p:tav>
                                        <p:tav tm="100000">
                                          <p:val>
                                            <p:strVal val="#ppt_h"/>
                                          </p:val>
                                        </p:tav>
                                      </p:tavLst>
                                    </p:anim>
                                  </p:childTnLst>
                                </p:cTn>
                              </p:par>
                            </p:childTnLst>
                          </p:cTn>
                        </p:par>
                        <p:par>
                          <p:cTn id="166" fill="hold">
                            <p:stCondLst>
                              <p:cond delay="1000"/>
                            </p:stCondLst>
                            <p:childTnLst>
                              <p:par>
                                <p:cTn id="167" presetID="23" presetClass="entr" presetSubtype="16" fill="hold" grpId="0" nodeType="afterEffect">
                                  <p:stCondLst>
                                    <p:cond delay="0"/>
                                  </p:stCondLst>
                                  <p:childTnLst>
                                    <p:set>
                                      <p:cBhvr>
                                        <p:cTn id="168" dur="1" fill="hold">
                                          <p:stCondLst>
                                            <p:cond delay="0"/>
                                          </p:stCondLst>
                                        </p:cTn>
                                        <p:tgtEl>
                                          <p:spTgt spid="42"/>
                                        </p:tgtEl>
                                        <p:attrNameLst>
                                          <p:attrName>style.visibility</p:attrName>
                                        </p:attrNameLst>
                                      </p:cBhvr>
                                      <p:to>
                                        <p:strVal val="visible"/>
                                      </p:to>
                                    </p:set>
                                    <p:anim calcmode="lin" valueType="num">
                                      <p:cBhvr>
                                        <p:cTn id="169" dur="100" fill="hold"/>
                                        <p:tgtEl>
                                          <p:spTgt spid="42"/>
                                        </p:tgtEl>
                                        <p:attrNameLst>
                                          <p:attrName>ppt_w</p:attrName>
                                        </p:attrNameLst>
                                      </p:cBhvr>
                                      <p:tavLst>
                                        <p:tav tm="0">
                                          <p:val>
                                            <p:fltVal val="0"/>
                                          </p:val>
                                        </p:tav>
                                        <p:tav tm="100000">
                                          <p:val>
                                            <p:strVal val="#ppt_w"/>
                                          </p:val>
                                        </p:tav>
                                      </p:tavLst>
                                    </p:anim>
                                    <p:anim calcmode="lin" valueType="num">
                                      <p:cBhvr>
                                        <p:cTn id="170" dur="100" fill="hold"/>
                                        <p:tgtEl>
                                          <p:spTgt spid="42"/>
                                        </p:tgtEl>
                                        <p:attrNameLst>
                                          <p:attrName>ppt_h</p:attrName>
                                        </p:attrNameLst>
                                      </p:cBhvr>
                                      <p:tavLst>
                                        <p:tav tm="0">
                                          <p:val>
                                            <p:fltVal val="0"/>
                                          </p:val>
                                        </p:tav>
                                        <p:tav tm="100000">
                                          <p:val>
                                            <p:strVal val="#ppt_h"/>
                                          </p:val>
                                        </p:tav>
                                      </p:tavLst>
                                    </p:anim>
                                  </p:childTnLst>
                                </p:cTn>
                              </p:par>
                            </p:childTnLst>
                          </p:cTn>
                        </p:par>
                        <p:par>
                          <p:cTn id="171" fill="hold">
                            <p:stCondLst>
                              <p:cond delay="1100"/>
                            </p:stCondLst>
                            <p:childTnLst>
                              <p:par>
                                <p:cTn id="172" presetID="23" presetClass="entr" presetSubtype="16" fill="hold" grpId="0" nodeType="afterEffect">
                                  <p:stCondLst>
                                    <p:cond delay="0"/>
                                  </p:stCondLst>
                                  <p:childTnLst>
                                    <p:set>
                                      <p:cBhvr>
                                        <p:cTn id="173" dur="1" fill="hold">
                                          <p:stCondLst>
                                            <p:cond delay="0"/>
                                          </p:stCondLst>
                                        </p:cTn>
                                        <p:tgtEl>
                                          <p:spTgt spid="43"/>
                                        </p:tgtEl>
                                        <p:attrNameLst>
                                          <p:attrName>style.visibility</p:attrName>
                                        </p:attrNameLst>
                                      </p:cBhvr>
                                      <p:to>
                                        <p:strVal val="visible"/>
                                      </p:to>
                                    </p:set>
                                    <p:anim calcmode="lin" valueType="num">
                                      <p:cBhvr>
                                        <p:cTn id="174" dur="100" fill="hold"/>
                                        <p:tgtEl>
                                          <p:spTgt spid="43"/>
                                        </p:tgtEl>
                                        <p:attrNameLst>
                                          <p:attrName>ppt_w</p:attrName>
                                        </p:attrNameLst>
                                      </p:cBhvr>
                                      <p:tavLst>
                                        <p:tav tm="0">
                                          <p:val>
                                            <p:fltVal val="0"/>
                                          </p:val>
                                        </p:tav>
                                        <p:tav tm="100000">
                                          <p:val>
                                            <p:strVal val="#ppt_w"/>
                                          </p:val>
                                        </p:tav>
                                      </p:tavLst>
                                    </p:anim>
                                    <p:anim calcmode="lin" valueType="num">
                                      <p:cBhvr>
                                        <p:cTn id="175" dur="100" fill="hold"/>
                                        <p:tgtEl>
                                          <p:spTgt spid="43"/>
                                        </p:tgtEl>
                                        <p:attrNameLst>
                                          <p:attrName>ppt_h</p:attrName>
                                        </p:attrNameLst>
                                      </p:cBhvr>
                                      <p:tavLst>
                                        <p:tav tm="0">
                                          <p:val>
                                            <p:fltVal val="0"/>
                                          </p:val>
                                        </p:tav>
                                        <p:tav tm="100000">
                                          <p:val>
                                            <p:strVal val="#ppt_h"/>
                                          </p:val>
                                        </p:tav>
                                      </p:tavLst>
                                    </p:anim>
                                  </p:childTnLst>
                                </p:cTn>
                              </p:par>
                            </p:childTnLst>
                          </p:cTn>
                        </p:par>
                        <p:par>
                          <p:cTn id="176" fill="hold">
                            <p:stCondLst>
                              <p:cond delay="1200"/>
                            </p:stCondLst>
                            <p:childTnLst>
                              <p:par>
                                <p:cTn id="177" presetID="23" presetClass="entr" presetSubtype="16" fill="hold" grpId="0" nodeType="afterEffect">
                                  <p:stCondLst>
                                    <p:cond delay="0"/>
                                  </p:stCondLst>
                                  <p:childTnLst>
                                    <p:set>
                                      <p:cBhvr>
                                        <p:cTn id="178" dur="1" fill="hold">
                                          <p:stCondLst>
                                            <p:cond delay="0"/>
                                          </p:stCondLst>
                                        </p:cTn>
                                        <p:tgtEl>
                                          <p:spTgt spid="44"/>
                                        </p:tgtEl>
                                        <p:attrNameLst>
                                          <p:attrName>style.visibility</p:attrName>
                                        </p:attrNameLst>
                                      </p:cBhvr>
                                      <p:to>
                                        <p:strVal val="visible"/>
                                      </p:to>
                                    </p:set>
                                    <p:anim calcmode="lin" valueType="num">
                                      <p:cBhvr>
                                        <p:cTn id="179" dur="100" fill="hold"/>
                                        <p:tgtEl>
                                          <p:spTgt spid="44"/>
                                        </p:tgtEl>
                                        <p:attrNameLst>
                                          <p:attrName>ppt_w</p:attrName>
                                        </p:attrNameLst>
                                      </p:cBhvr>
                                      <p:tavLst>
                                        <p:tav tm="0">
                                          <p:val>
                                            <p:fltVal val="0"/>
                                          </p:val>
                                        </p:tav>
                                        <p:tav tm="100000">
                                          <p:val>
                                            <p:strVal val="#ppt_w"/>
                                          </p:val>
                                        </p:tav>
                                      </p:tavLst>
                                    </p:anim>
                                    <p:anim calcmode="lin" valueType="num">
                                      <p:cBhvr>
                                        <p:cTn id="180" dur="100" fill="hold"/>
                                        <p:tgtEl>
                                          <p:spTgt spid="44"/>
                                        </p:tgtEl>
                                        <p:attrNameLst>
                                          <p:attrName>ppt_h</p:attrName>
                                        </p:attrNameLst>
                                      </p:cBhvr>
                                      <p:tavLst>
                                        <p:tav tm="0">
                                          <p:val>
                                            <p:fltVal val="0"/>
                                          </p:val>
                                        </p:tav>
                                        <p:tav tm="100000">
                                          <p:val>
                                            <p:strVal val="#ppt_h"/>
                                          </p:val>
                                        </p:tav>
                                      </p:tavLst>
                                    </p:anim>
                                  </p:childTnLst>
                                </p:cTn>
                              </p:par>
                            </p:childTnLst>
                          </p:cTn>
                        </p:par>
                        <p:par>
                          <p:cTn id="181" fill="hold">
                            <p:stCondLst>
                              <p:cond delay="1300"/>
                            </p:stCondLst>
                            <p:childTnLst>
                              <p:par>
                                <p:cTn id="182" presetID="23" presetClass="entr" presetSubtype="16" fill="hold" grpId="0" nodeType="afterEffect">
                                  <p:stCondLst>
                                    <p:cond delay="0"/>
                                  </p:stCondLst>
                                  <p:childTnLst>
                                    <p:set>
                                      <p:cBhvr>
                                        <p:cTn id="183" dur="1" fill="hold">
                                          <p:stCondLst>
                                            <p:cond delay="0"/>
                                          </p:stCondLst>
                                        </p:cTn>
                                        <p:tgtEl>
                                          <p:spTgt spid="45"/>
                                        </p:tgtEl>
                                        <p:attrNameLst>
                                          <p:attrName>style.visibility</p:attrName>
                                        </p:attrNameLst>
                                      </p:cBhvr>
                                      <p:to>
                                        <p:strVal val="visible"/>
                                      </p:to>
                                    </p:set>
                                    <p:anim calcmode="lin" valueType="num">
                                      <p:cBhvr>
                                        <p:cTn id="184" dur="100" fill="hold"/>
                                        <p:tgtEl>
                                          <p:spTgt spid="45"/>
                                        </p:tgtEl>
                                        <p:attrNameLst>
                                          <p:attrName>ppt_w</p:attrName>
                                        </p:attrNameLst>
                                      </p:cBhvr>
                                      <p:tavLst>
                                        <p:tav tm="0">
                                          <p:val>
                                            <p:fltVal val="0"/>
                                          </p:val>
                                        </p:tav>
                                        <p:tav tm="100000">
                                          <p:val>
                                            <p:strVal val="#ppt_w"/>
                                          </p:val>
                                        </p:tav>
                                      </p:tavLst>
                                    </p:anim>
                                    <p:anim calcmode="lin" valueType="num">
                                      <p:cBhvr>
                                        <p:cTn id="185" dur="100" fill="hold"/>
                                        <p:tgtEl>
                                          <p:spTgt spid="45"/>
                                        </p:tgtEl>
                                        <p:attrNameLst>
                                          <p:attrName>ppt_h</p:attrName>
                                        </p:attrNameLst>
                                      </p:cBhvr>
                                      <p:tavLst>
                                        <p:tav tm="0">
                                          <p:val>
                                            <p:fltVal val="0"/>
                                          </p:val>
                                        </p:tav>
                                        <p:tav tm="100000">
                                          <p:val>
                                            <p:strVal val="#ppt_h"/>
                                          </p:val>
                                        </p:tav>
                                      </p:tavLst>
                                    </p:anim>
                                  </p:childTnLst>
                                </p:cTn>
                              </p:par>
                            </p:childTnLst>
                          </p:cTn>
                        </p:par>
                        <p:par>
                          <p:cTn id="186" fill="hold">
                            <p:stCondLst>
                              <p:cond delay="1400"/>
                            </p:stCondLst>
                            <p:childTnLst>
                              <p:par>
                                <p:cTn id="187" presetID="23" presetClass="entr" presetSubtype="16" fill="hold" grpId="0" nodeType="afterEffect">
                                  <p:stCondLst>
                                    <p:cond delay="0"/>
                                  </p:stCondLst>
                                  <p:childTnLst>
                                    <p:set>
                                      <p:cBhvr>
                                        <p:cTn id="188" dur="1" fill="hold">
                                          <p:stCondLst>
                                            <p:cond delay="0"/>
                                          </p:stCondLst>
                                        </p:cTn>
                                        <p:tgtEl>
                                          <p:spTgt spid="46"/>
                                        </p:tgtEl>
                                        <p:attrNameLst>
                                          <p:attrName>style.visibility</p:attrName>
                                        </p:attrNameLst>
                                      </p:cBhvr>
                                      <p:to>
                                        <p:strVal val="visible"/>
                                      </p:to>
                                    </p:set>
                                    <p:anim calcmode="lin" valueType="num">
                                      <p:cBhvr>
                                        <p:cTn id="189" dur="100" fill="hold"/>
                                        <p:tgtEl>
                                          <p:spTgt spid="46"/>
                                        </p:tgtEl>
                                        <p:attrNameLst>
                                          <p:attrName>ppt_w</p:attrName>
                                        </p:attrNameLst>
                                      </p:cBhvr>
                                      <p:tavLst>
                                        <p:tav tm="0">
                                          <p:val>
                                            <p:fltVal val="0"/>
                                          </p:val>
                                        </p:tav>
                                        <p:tav tm="100000">
                                          <p:val>
                                            <p:strVal val="#ppt_w"/>
                                          </p:val>
                                        </p:tav>
                                      </p:tavLst>
                                    </p:anim>
                                    <p:anim calcmode="lin" valueType="num">
                                      <p:cBhvr>
                                        <p:cTn id="190" dur="100" fill="hold"/>
                                        <p:tgtEl>
                                          <p:spTgt spid="46"/>
                                        </p:tgtEl>
                                        <p:attrNameLst>
                                          <p:attrName>ppt_h</p:attrName>
                                        </p:attrNameLst>
                                      </p:cBhvr>
                                      <p:tavLst>
                                        <p:tav tm="0">
                                          <p:val>
                                            <p:fltVal val="0"/>
                                          </p:val>
                                        </p:tav>
                                        <p:tav tm="100000">
                                          <p:val>
                                            <p:strVal val="#ppt_h"/>
                                          </p:val>
                                        </p:tav>
                                      </p:tavLst>
                                    </p:anim>
                                  </p:childTnLst>
                                </p:cTn>
                              </p:par>
                            </p:childTnLst>
                          </p:cTn>
                        </p:par>
                      </p:childTnLst>
                    </p:cTn>
                  </p:par>
                  <p:par>
                    <p:cTn id="191" fill="hold">
                      <p:stCondLst>
                        <p:cond delay="indefinite"/>
                      </p:stCondLst>
                      <p:childTnLst>
                        <p:par>
                          <p:cTn id="192" fill="hold">
                            <p:stCondLst>
                              <p:cond delay="0"/>
                            </p:stCondLst>
                            <p:childTnLst>
                              <p:par>
                                <p:cTn id="193" presetID="2" presetClass="entr" presetSubtype="6" fill="hold" grpId="0" nodeType="clickEffect">
                                  <p:stCondLst>
                                    <p:cond delay="0"/>
                                  </p:stCondLst>
                                  <p:childTnLst>
                                    <p:set>
                                      <p:cBhvr>
                                        <p:cTn id="194" dur="1" fill="hold">
                                          <p:stCondLst>
                                            <p:cond delay="0"/>
                                          </p:stCondLst>
                                        </p:cTn>
                                        <p:tgtEl>
                                          <p:spTgt spid="49"/>
                                        </p:tgtEl>
                                        <p:attrNameLst>
                                          <p:attrName>style.visibility</p:attrName>
                                        </p:attrNameLst>
                                      </p:cBhvr>
                                      <p:to>
                                        <p:strVal val="visible"/>
                                      </p:to>
                                    </p:set>
                                    <p:anim calcmode="lin" valueType="num">
                                      <p:cBhvr additive="base">
                                        <p:cTn id="195" dur="500" fill="hold"/>
                                        <p:tgtEl>
                                          <p:spTgt spid="49"/>
                                        </p:tgtEl>
                                        <p:attrNameLst>
                                          <p:attrName>ppt_x</p:attrName>
                                        </p:attrNameLst>
                                      </p:cBhvr>
                                      <p:tavLst>
                                        <p:tav tm="0">
                                          <p:val>
                                            <p:strVal val="1+#ppt_w/2"/>
                                          </p:val>
                                        </p:tav>
                                        <p:tav tm="100000">
                                          <p:val>
                                            <p:strVal val="#ppt_x"/>
                                          </p:val>
                                        </p:tav>
                                      </p:tavLst>
                                    </p:anim>
                                    <p:anim calcmode="lin" valueType="num">
                                      <p:cBhvr additive="base">
                                        <p:cTn id="196"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par>
                    <p:cTn id="197" fill="hold">
                      <p:stCondLst>
                        <p:cond delay="indefinite"/>
                      </p:stCondLst>
                      <p:childTnLst>
                        <p:par>
                          <p:cTn id="198" fill="hold">
                            <p:stCondLst>
                              <p:cond delay="0"/>
                            </p:stCondLst>
                            <p:childTnLst>
                              <p:par>
                                <p:cTn id="199" presetID="15" presetClass="emph" presetSubtype="0" grpId="1" nodeType="clickEffect">
                                  <p:stCondLst>
                                    <p:cond delay="0"/>
                                  </p:stCondLst>
                                  <p:childTnLst>
                                    <p:set>
                                      <p:cBhvr override="childStyle">
                                        <p:cTn id="200" dur="indefinite"/>
                                        <p:tgtEl>
                                          <p:spTgt spid="13"/>
                                        </p:tgtEl>
                                        <p:attrNameLst>
                                          <p:attrName>style.fontWeight</p:attrName>
                                        </p:attrNameLst>
                                      </p:cBhvr>
                                      <p:to>
                                        <p:strVal val="bold"/>
                                      </p:to>
                                    </p:set>
                                  </p:childTnLst>
                                </p:cTn>
                              </p:par>
                              <p:par>
                                <p:cTn id="201" presetID="15" presetClass="emph" presetSubtype="0" grpId="1" nodeType="withEffect">
                                  <p:stCondLst>
                                    <p:cond delay="0"/>
                                  </p:stCondLst>
                                  <p:childTnLst>
                                    <p:set>
                                      <p:cBhvr override="childStyle">
                                        <p:cTn id="202" dur="indefinite"/>
                                        <p:tgtEl>
                                          <p:spTgt spid="32"/>
                                        </p:tgtEl>
                                        <p:attrNameLst>
                                          <p:attrName>style.fontWeight</p:attrName>
                                        </p:attrNameLst>
                                      </p:cBhvr>
                                      <p:to>
                                        <p:strVal val="bold"/>
                                      </p:to>
                                    </p:set>
                                  </p:childTnLst>
                                </p:cTn>
                              </p:par>
                              <p:par>
                                <p:cTn id="203" presetID="15" presetClass="emph" presetSubtype="0" grpId="1" nodeType="withEffect">
                                  <p:stCondLst>
                                    <p:cond delay="0"/>
                                  </p:stCondLst>
                                  <p:childTnLst>
                                    <p:set>
                                      <p:cBhvr override="childStyle">
                                        <p:cTn id="204" dur="indefinite"/>
                                        <p:tgtEl>
                                          <p:spTgt spid="31"/>
                                        </p:tgtEl>
                                        <p:attrNameLst>
                                          <p:attrName>style.fontWeight</p:attrName>
                                        </p:attrNameLst>
                                      </p:cBhvr>
                                      <p:to>
                                        <p:strVal val="bold"/>
                                      </p:to>
                                    </p:set>
                                  </p:childTnLst>
                                </p:cTn>
                              </p:par>
                              <p:par>
                                <p:cTn id="205" presetID="15" presetClass="emph" presetSubtype="0" grpId="1" nodeType="withEffect">
                                  <p:stCondLst>
                                    <p:cond delay="0"/>
                                  </p:stCondLst>
                                  <p:childTnLst>
                                    <p:set>
                                      <p:cBhvr override="childStyle">
                                        <p:cTn id="206" dur="indefinite"/>
                                        <p:tgtEl>
                                          <p:spTgt spid="23"/>
                                        </p:tgtEl>
                                        <p:attrNameLst>
                                          <p:attrName>style.fontWeight</p:attrName>
                                        </p:attrNameLst>
                                      </p:cBhvr>
                                      <p:to>
                                        <p:strVal val="bold"/>
                                      </p:to>
                                    </p:set>
                                  </p:childTnLst>
                                </p:cTn>
                              </p:par>
                              <p:par>
                                <p:cTn id="207" presetID="15" presetClass="emph" presetSubtype="0" grpId="1" nodeType="withEffect">
                                  <p:stCondLst>
                                    <p:cond delay="0"/>
                                  </p:stCondLst>
                                  <p:childTnLst>
                                    <p:set>
                                      <p:cBhvr override="childStyle">
                                        <p:cTn id="208" dur="indefinite"/>
                                        <p:tgtEl>
                                          <p:spTgt spid="20"/>
                                        </p:tgtEl>
                                        <p:attrNameLst>
                                          <p:attrName>style.fontWeight</p:attrName>
                                        </p:attrNameLst>
                                      </p:cBhvr>
                                      <p:to>
                                        <p:strVal val="bold"/>
                                      </p:to>
                                    </p:set>
                                  </p:childTnLst>
                                </p:cTn>
                              </p:par>
                              <p:par>
                                <p:cTn id="209" presetID="15" presetClass="emph" presetSubtype="0" grpId="1" nodeType="withEffect">
                                  <p:stCondLst>
                                    <p:cond delay="0"/>
                                  </p:stCondLst>
                                  <p:childTnLst>
                                    <p:set>
                                      <p:cBhvr override="childStyle">
                                        <p:cTn id="210" dur="indefinite"/>
                                        <p:tgtEl>
                                          <p:spTgt spid="25"/>
                                        </p:tgtEl>
                                        <p:attrNameLst>
                                          <p:attrName>style.fontWeight</p:attrName>
                                        </p:attrNameLst>
                                      </p:cBhvr>
                                      <p:to>
                                        <p:strVal val="bold"/>
                                      </p:to>
                                    </p:set>
                                  </p:childTnLst>
                                </p:cTn>
                              </p:par>
                              <p:par>
                                <p:cTn id="211" presetID="15" presetClass="emph" presetSubtype="0" grpId="1" nodeType="withEffect">
                                  <p:stCondLst>
                                    <p:cond delay="0"/>
                                  </p:stCondLst>
                                  <p:childTnLst>
                                    <p:set>
                                      <p:cBhvr override="childStyle">
                                        <p:cTn id="212" dur="indefinite"/>
                                        <p:tgtEl>
                                          <p:spTgt spid="24"/>
                                        </p:tgtEl>
                                        <p:attrNameLst>
                                          <p:attrName>style.fontWeight</p:attrName>
                                        </p:attrNameLst>
                                      </p:cBhvr>
                                      <p:to>
                                        <p:strVal val="bold"/>
                                      </p:to>
                                    </p:set>
                                  </p:childTnLst>
                                </p:cTn>
                              </p:par>
                              <p:par>
                                <p:cTn id="213" presetID="15" presetClass="emph" presetSubtype="0" grpId="1" nodeType="withEffect">
                                  <p:stCondLst>
                                    <p:cond delay="0"/>
                                  </p:stCondLst>
                                  <p:childTnLst>
                                    <p:set>
                                      <p:cBhvr override="childStyle">
                                        <p:cTn id="214" dur="indefinite"/>
                                        <p:tgtEl>
                                          <p:spTgt spid="19"/>
                                        </p:tgtEl>
                                        <p:attrNameLst>
                                          <p:attrName>style.fontWeight</p:attrName>
                                        </p:attrNameLst>
                                      </p:cBhvr>
                                      <p:to>
                                        <p:strVal val="bold"/>
                                      </p:to>
                                    </p:set>
                                  </p:childTnLst>
                                </p:cTn>
                              </p:par>
                              <p:par>
                                <p:cTn id="215" presetID="3" presetClass="emph" presetSubtype="2" fill="hold" grpId="2" nodeType="withEffect">
                                  <p:stCondLst>
                                    <p:cond delay="0"/>
                                  </p:stCondLst>
                                  <p:childTnLst>
                                    <p:animClr clrSpc="rgb" dir="cw">
                                      <p:cBhvr override="childStyle">
                                        <p:cTn id="216" dur="10" fill="hold"/>
                                        <p:tgtEl>
                                          <p:spTgt spid="13"/>
                                        </p:tgtEl>
                                        <p:attrNameLst>
                                          <p:attrName>style.color</p:attrName>
                                        </p:attrNameLst>
                                      </p:cBhvr>
                                      <p:to>
                                        <a:schemeClr val="accent1"/>
                                      </p:to>
                                    </p:animClr>
                                  </p:childTnLst>
                                </p:cTn>
                              </p:par>
                              <p:par>
                                <p:cTn id="217" presetID="3" presetClass="emph" presetSubtype="2" fill="hold" grpId="2" nodeType="withEffect">
                                  <p:stCondLst>
                                    <p:cond delay="0"/>
                                  </p:stCondLst>
                                  <p:childTnLst>
                                    <p:animClr clrSpc="rgb" dir="cw">
                                      <p:cBhvr override="childStyle">
                                        <p:cTn id="218" dur="10" fill="hold"/>
                                        <p:tgtEl>
                                          <p:spTgt spid="32"/>
                                        </p:tgtEl>
                                        <p:attrNameLst>
                                          <p:attrName>style.color</p:attrName>
                                        </p:attrNameLst>
                                      </p:cBhvr>
                                      <p:to>
                                        <a:schemeClr val="accent1"/>
                                      </p:to>
                                    </p:animClr>
                                  </p:childTnLst>
                                </p:cTn>
                              </p:par>
                              <p:par>
                                <p:cTn id="219" presetID="3" presetClass="emph" presetSubtype="2" fill="hold" grpId="2" nodeType="withEffect">
                                  <p:stCondLst>
                                    <p:cond delay="0"/>
                                  </p:stCondLst>
                                  <p:childTnLst>
                                    <p:animClr clrSpc="rgb" dir="cw">
                                      <p:cBhvr override="childStyle">
                                        <p:cTn id="220" dur="10" fill="hold"/>
                                        <p:tgtEl>
                                          <p:spTgt spid="31"/>
                                        </p:tgtEl>
                                        <p:attrNameLst>
                                          <p:attrName>style.color</p:attrName>
                                        </p:attrNameLst>
                                      </p:cBhvr>
                                      <p:to>
                                        <a:schemeClr val="accent1"/>
                                      </p:to>
                                    </p:animClr>
                                  </p:childTnLst>
                                </p:cTn>
                              </p:par>
                              <p:par>
                                <p:cTn id="221" presetID="3" presetClass="emph" presetSubtype="2" fill="hold" grpId="2" nodeType="withEffect">
                                  <p:stCondLst>
                                    <p:cond delay="0"/>
                                  </p:stCondLst>
                                  <p:childTnLst>
                                    <p:animClr clrSpc="rgb" dir="cw">
                                      <p:cBhvr override="childStyle">
                                        <p:cTn id="222" dur="10" fill="hold"/>
                                        <p:tgtEl>
                                          <p:spTgt spid="25"/>
                                        </p:tgtEl>
                                        <p:attrNameLst>
                                          <p:attrName>style.color</p:attrName>
                                        </p:attrNameLst>
                                      </p:cBhvr>
                                      <p:to>
                                        <a:schemeClr val="accent1"/>
                                      </p:to>
                                    </p:animClr>
                                  </p:childTnLst>
                                </p:cTn>
                              </p:par>
                              <p:par>
                                <p:cTn id="223" presetID="3" presetClass="emph" presetSubtype="2" fill="hold" grpId="2" nodeType="withEffect">
                                  <p:stCondLst>
                                    <p:cond delay="0"/>
                                  </p:stCondLst>
                                  <p:childTnLst>
                                    <p:animClr clrSpc="rgb" dir="cw">
                                      <p:cBhvr override="childStyle">
                                        <p:cTn id="224" dur="10" fill="hold"/>
                                        <p:tgtEl>
                                          <p:spTgt spid="24"/>
                                        </p:tgtEl>
                                        <p:attrNameLst>
                                          <p:attrName>style.color</p:attrName>
                                        </p:attrNameLst>
                                      </p:cBhvr>
                                      <p:to>
                                        <a:schemeClr val="accent1"/>
                                      </p:to>
                                    </p:animClr>
                                  </p:childTnLst>
                                </p:cTn>
                              </p:par>
                              <p:par>
                                <p:cTn id="225" presetID="3" presetClass="emph" presetSubtype="2" fill="hold" grpId="2" nodeType="withEffect">
                                  <p:stCondLst>
                                    <p:cond delay="0"/>
                                  </p:stCondLst>
                                  <p:childTnLst>
                                    <p:animClr clrSpc="rgb" dir="cw">
                                      <p:cBhvr override="childStyle">
                                        <p:cTn id="226" dur="10" fill="hold"/>
                                        <p:tgtEl>
                                          <p:spTgt spid="19"/>
                                        </p:tgtEl>
                                        <p:attrNameLst>
                                          <p:attrName>style.color</p:attrName>
                                        </p:attrNameLst>
                                      </p:cBhvr>
                                      <p:to>
                                        <a:schemeClr val="accent1"/>
                                      </p:to>
                                    </p:animClr>
                                  </p:childTnLst>
                                </p:cTn>
                              </p:par>
                              <p:par>
                                <p:cTn id="227" presetID="3" presetClass="emph" presetSubtype="2" fill="hold" grpId="2" nodeType="withEffect">
                                  <p:stCondLst>
                                    <p:cond delay="0"/>
                                  </p:stCondLst>
                                  <p:childTnLst>
                                    <p:animClr clrSpc="rgb" dir="cw">
                                      <p:cBhvr override="childStyle">
                                        <p:cTn id="228" dur="10" fill="hold"/>
                                        <p:tgtEl>
                                          <p:spTgt spid="20"/>
                                        </p:tgtEl>
                                        <p:attrNameLst>
                                          <p:attrName>style.color</p:attrName>
                                        </p:attrNameLst>
                                      </p:cBhvr>
                                      <p:to>
                                        <a:schemeClr val="accent1"/>
                                      </p:to>
                                    </p:animClr>
                                  </p:childTnLst>
                                </p:cTn>
                              </p:par>
                              <p:par>
                                <p:cTn id="229" presetID="3" presetClass="emph" presetSubtype="2" fill="hold" grpId="2" nodeType="withEffect">
                                  <p:stCondLst>
                                    <p:cond delay="0"/>
                                  </p:stCondLst>
                                  <p:childTnLst>
                                    <p:animClr clrSpc="rgb" dir="cw">
                                      <p:cBhvr override="childStyle">
                                        <p:cTn id="230" dur="10" fill="hold"/>
                                        <p:tgtEl>
                                          <p:spTgt spid="23"/>
                                        </p:tgtEl>
                                        <p:attrNameLst>
                                          <p:attrName>style.color</p:attrName>
                                        </p:attrNameLst>
                                      </p:cBhvr>
                                      <p:to>
                                        <a:schemeClr val="accent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0" grpId="0"/>
      <p:bldP spid="11" grpId="0"/>
      <p:bldP spid="12" grpId="0"/>
      <p:bldP spid="13" grpId="0"/>
      <p:bldP spid="13" grpId="1"/>
      <p:bldP spid="13" grpId="2"/>
      <p:bldP spid="14" grpId="0"/>
      <p:bldP spid="15" grpId="0"/>
      <p:bldP spid="16" grpId="0"/>
      <p:bldP spid="17" grpId="0"/>
      <p:bldP spid="18" grpId="0"/>
      <p:bldP spid="19" grpId="0"/>
      <p:bldP spid="19" grpId="1"/>
      <p:bldP spid="19" grpId="2"/>
      <p:bldP spid="20" grpId="0"/>
      <p:bldP spid="20" grpId="1"/>
      <p:bldP spid="20" grpId="2"/>
      <p:bldP spid="23" grpId="0"/>
      <p:bldP spid="23" grpId="1"/>
      <p:bldP spid="23" grpId="2"/>
      <p:bldP spid="24" grpId="0"/>
      <p:bldP spid="24" grpId="1"/>
      <p:bldP spid="24" grpId="2"/>
      <p:bldP spid="25" grpId="0"/>
      <p:bldP spid="25" grpId="1"/>
      <p:bldP spid="25" grpId="2"/>
      <p:bldP spid="26" grpId="0"/>
      <p:bldP spid="28" grpId="0"/>
      <p:bldP spid="30" grpId="0"/>
      <p:bldP spid="31" grpId="0"/>
      <p:bldP spid="31" grpId="1"/>
      <p:bldP spid="31" grpId="2"/>
      <p:bldP spid="32" grpId="0"/>
      <p:bldP spid="32" grpId="1"/>
      <p:bldP spid="32" grpId="2"/>
      <p:bldP spid="33" grpId="0"/>
      <p:bldP spid="2" grpId="0"/>
      <p:bldP spid="4" grpId="0"/>
      <p:bldP spid="6" grpId="0"/>
      <p:bldP spid="22" grpId="0"/>
      <p:bldP spid="35" grpId="0"/>
      <p:bldP spid="36" grpId="0"/>
      <p:bldP spid="37" grpId="0"/>
      <p:bldP spid="38" grpId="0"/>
      <p:bldP spid="41" grpId="0"/>
      <p:bldP spid="42" grpId="0"/>
      <p:bldP spid="43" grpId="0"/>
      <p:bldP spid="44" grpId="0"/>
      <p:bldP spid="45" grpId="0"/>
      <p:bldP spid="46" grpId="0"/>
      <p:bldP spid="4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936A30-20D5-5415-0F85-4B8C43B169A3}"/>
            </a:ext>
          </a:extLst>
        </p:cNvPr>
        <p:cNvGrpSpPr/>
        <p:nvPr/>
      </p:nvGrpSpPr>
      <p:grpSpPr>
        <a:xfrm>
          <a:off x="0" y="0"/>
          <a:ext cx="0" cy="0"/>
          <a:chOff x="0" y="0"/>
          <a:chExt cx="0" cy="0"/>
        </a:xfrm>
      </p:grpSpPr>
      <p:grpSp>
        <p:nvGrpSpPr>
          <p:cNvPr id="20" name="Group 19">
            <a:extLst>
              <a:ext uri="{FF2B5EF4-FFF2-40B4-BE49-F238E27FC236}">
                <a16:creationId xmlns:a16="http://schemas.microsoft.com/office/drawing/2014/main" id="{ABA24EC4-63EE-3B6B-DA1F-2C914E6F68BC}"/>
              </a:ext>
            </a:extLst>
          </p:cNvPr>
          <p:cNvGrpSpPr>
            <a:grpSpLocks noChangeAspect="1"/>
          </p:cNvGrpSpPr>
          <p:nvPr/>
        </p:nvGrpSpPr>
        <p:grpSpPr>
          <a:xfrm>
            <a:off x="3774378" y="1695051"/>
            <a:ext cx="11952221" cy="6191649"/>
            <a:chOff x="12390068" y="1505192"/>
            <a:chExt cx="9152911" cy="4741513"/>
          </a:xfrm>
        </p:grpSpPr>
        <p:pic>
          <p:nvPicPr>
            <p:cNvPr id="21" name="Picture 20" descr="Black laptop">
              <a:extLst>
                <a:ext uri="{FF2B5EF4-FFF2-40B4-BE49-F238E27FC236}">
                  <a16:creationId xmlns:a16="http://schemas.microsoft.com/office/drawing/2014/main" id="{C34DED50-3BC0-3E82-FF5E-BBC7A9F948D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390068" y="1505192"/>
              <a:ext cx="9152911" cy="4741513"/>
            </a:xfrm>
            <a:prstGeom prst="rect">
              <a:avLst/>
            </a:prstGeom>
          </p:spPr>
        </p:pic>
        <p:pic>
          <p:nvPicPr>
            <p:cNvPr id="22" name="Picture 21" descr="A logo of a bird&#10;&#10;Description automatically generated">
              <a:extLst>
                <a:ext uri="{FF2B5EF4-FFF2-40B4-BE49-F238E27FC236}">
                  <a16:creationId xmlns:a16="http://schemas.microsoft.com/office/drawing/2014/main" id="{A1DDB1B9-03F4-09BC-6052-7495468CC10D}"/>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3448963" y="1721587"/>
              <a:ext cx="7020000" cy="3948750"/>
            </a:xfrm>
            <a:prstGeom prst="rect">
              <a:avLst/>
            </a:prstGeom>
            <a:ln>
              <a:solidFill>
                <a:schemeClr val="bg1">
                  <a:lumMod val="65000"/>
                  <a:lumOff val="35000"/>
                </a:schemeClr>
              </a:solidFill>
            </a:ln>
          </p:spPr>
        </p:pic>
      </p:grpSp>
      <p:pic>
        <p:nvPicPr>
          <p:cNvPr id="25" name="Picture 24">
            <a:extLst>
              <a:ext uri="{FF2B5EF4-FFF2-40B4-BE49-F238E27FC236}">
                <a16:creationId xmlns:a16="http://schemas.microsoft.com/office/drawing/2014/main" id="{38F3C44B-5FCB-DEFB-FE65-3836B72F2805}"/>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5155696" y="2057440"/>
            <a:ext cx="6757345" cy="3963953"/>
          </a:xfrm>
          <a:prstGeom prst="rect">
            <a:avLst/>
          </a:prstGeom>
        </p:spPr>
      </p:pic>
      <p:sp>
        <p:nvSpPr>
          <p:cNvPr id="14" name="Title 13">
            <a:extLst>
              <a:ext uri="{FF2B5EF4-FFF2-40B4-BE49-F238E27FC236}">
                <a16:creationId xmlns:a16="http://schemas.microsoft.com/office/drawing/2014/main" id="{37784218-B049-83E8-E72A-AF116F7B5B9E}"/>
              </a:ext>
            </a:extLst>
          </p:cNvPr>
          <p:cNvSpPr>
            <a:spLocks noGrp="1"/>
          </p:cNvSpPr>
          <p:nvPr>
            <p:ph type="title"/>
          </p:nvPr>
        </p:nvSpPr>
        <p:spPr>
          <a:xfrm>
            <a:off x="895351" y="770120"/>
            <a:ext cx="10892932" cy="1013312"/>
          </a:xfrm>
        </p:spPr>
        <p:txBody>
          <a:bodyPr>
            <a:normAutofit fontScale="90000"/>
          </a:bodyPr>
          <a:lstStyle/>
          <a:p>
            <a:r>
              <a:rPr lang="en-US" dirty="0"/>
              <a:t>Insights to Selected UI5 Tooling Extensions</a:t>
            </a:r>
          </a:p>
        </p:txBody>
      </p:sp>
      <p:sp>
        <p:nvSpPr>
          <p:cNvPr id="18" name="Content Placeholder 17">
            <a:extLst>
              <a:ext uri="{FF2B5EF4-FFF2-40B4-BE49-F238E27FC236}">
                <a16:creationId xmlns:a16="http://schemas.microsoft.com/office/drawing/2014/main" id="{47E06237-4CEE-CBB0-715F-AA941362464F}"/>
              </a:ext>
            </a:extLst>
          </p:cNvPr>
          <p:cNvSpPr>
            <a:spLocks noGrp="1"/>
          </p:cNvSpPr>
          <p:nvPr>
            <p:ph idx="1"/>
          </p:nvPr>
        </p:nvSpPr>
        <p:spPr>
          <a:xfrm>
            <a:off x="895351" y="2556387"/>
            <a:ext cx="4607068" cy="3936488"/>
          </a:xfrm>
        </p:spPr>
        <p:txBody>
          <a:bodyPr>
            <a:normAutofit lnSpcReduction="10000"/>
          </a:bodyPr>
          <a:lstStyle/>
          <a:p>
            <a:r>
              <a:rPr lang="en-DE" sz="1600" dirty="0">
                <a:latin typeface="Monaco" pitchFamily="2" charset="77"/>
              </a:rPr>
              <a:t>&gt; yo easy-ui5</a:t>
            </a:r>
          </a:p>
          <a:p>
            <a:endParaRPr lang="en-DE" sz="1600" dirty="0">
              <a:latin typeface="Monaco" pitchFamily="2" charset="77"/>
            </a:endParaRPr>
          </a:p>
          <a:p>
            <a:r>
              <a:rPr lang="en-DE" sz="1600" dirty="0">
                <a:latin typeface="Monaco" pitchFamily="2" charset="77"/>
              </a:rPr>
              <a:t>ui5-middleware-livereload</a:t>
            </a:r>
          </a:p>
          <a:p>
            <a:r>
              <a:rPr lang="en-DE" sz="1600" dirty="0">
                <a:latin typeface="Monaco" pitchFamily="2" charset="77"/>
              </a:rPr>
              <a:t>ui5-middleware-simpleproxy</a:t>
            </a:r>
          </a:p>
          <a:p>
            <a:r>
              <a:rPr lang="en-DE" sz="1600" dirty="0">
                <a:latin typeface="Monaco" pitchFamily="2" charset="77"/>
              </a:rPr>
              <a:t>ui5-middleware-serveframework</a:t>
            </a:r>
          </a:p>
          <a:p>
            <a:r>
              <a:rPr lang="en-DE" sz="1600" dirty="0">
                <a:latin typeface="Monaco" pitchFamily="2" charset="77"/>
              </a:rPr>
              <a:t>ui5-middleware-servestatic</a:t>
            </a:r>
          </a:p>
          <a:p>
            <a:r>
              <a:rPr lang="en-DE" sz="1600" dirty="0">
                <a:latin typeface="Monaco" pitchFamily="2" charset="77"/>
              </a:rPr>
              <a:t>ui5-middleware-ui5</a:t>
            </a:r>
          </a:p>
          <a:p>
            <a:endParaRPr lang="en-DE" sz="1600" dirty="0">
              <a:latin typeface="Monaco" pitchFamily="2" charset="77"/>
            </a:endParaRPr>
          </a:p>
          <a:p>
            <a:r>
              <a:rPr lang="en-DE" sz="1600" dirty="0">
                <a:latin typeface="Monaco" pitchFamily="2" charset="77"/>
              </a:rPr>
              <a:t>ui5-tooling-transpile</a:t>
            </a:r>
          </a:p>
          <a:p>
            <a:r>
              <a:rPr lang="en-DE" sz="1600" dirty="0">
                <a:latin typeface="Monaco" pitchFamily="2" charset="77"/>
              </a:rPr>
              <a:t>ui5-tooling-modules</a:t>
            </a:r>
          </a:p>
          <a:p>
            <a:endParaRPr lang="en-DE" sz="1600" dirty="0">
              <a:latin typeface="Monaco" pitchFamily="2" charset="77"/>
            </a:endParaRPr>
          </a:p>
          <a:p>
            <a:r>
              <a:rPr lang="en-DE" sz="1600" dirty="0">
                <a:latin typeface="Monaco" pitchFamily="2" charset="77"/>
              </a:rPr>
              <a:t>ui5-task-zipper</a:t>
            </a:r>
          </a:p>
        </p:txBody>
      </p:sp>
      <p:sp>
        <p:nvSpPr>
          <p:cNvPr id="3" name="Subtitle 4">
            <a:extLst>
              <a:ext uri="{FF2B5EF4-FFF2-40B4-BE49-F238E27FC236}">
                <a16:creationId xmlns:a16="http://schemas.microsoft.com/office/drawing/2014/main" id="{5C7AE427-EA79-95BE-A2AB-983582FF4A3F}"/>
              </a:ext>
            </a:extLst>
          </p:cNvPr>
          <p:cNvSpPr>
            <a:spLocks noGrp="1"/>
          </p:cNvSpPr>
          <p:nvPr>
            <p:ph type="subTitle" idx="10"/>
          </p:nvPr>
        </p:nvSpPr>
        <p:spPr>
          <a:xfrm>
            <a:off x="895351" y="1783431"/>
            <a:ext cx="10515600" cy="365125"/>
          </a:xfrm>
        </p:spPr>
        <p:txBody>
          <a:bodyPr/>
          <a:lstStyle/>
          <a:p>
            <a:r>
              <a:rPr lang="en-DE" dirty="0"/>
              <a:t>My Favourites</a:t>
            </a:r>
          </a:p>
        </p:txBody>
      </p:sp>
      <p:pic>
        <p:nvPicPr>
          <p:cNvPr id="4" name="Picture 3">
            <a:hlinkClick r:id="rId6"/>
            <a:extLst>
              <a:ext uri="{FF2B5EF4-FFF2-40B4-BE49-F238E27FC236}">
                <a16:creationId xmlns:a16="http://schemas.microsoft.com/office/drawing/2014/main" id="{1AAD6541-FE35-E522-59DC-0817E17E510B}"/>
              </a:ext>
            </a:extLst>
          </p:cNvPr>
          <p:cNvPicPr>
            <a:picLocks noChangeAspect="1"/>
          </p:cNvPicPr>
          <p:nvPr/>
        </p:nvPicPr>
        <p:blipFill>
          <a:blip r:embed="rId7">
            <a:extLst>
              <a:ext uri="{28A0092B-C50C-407E-A947-70E740481C1C}">
                <a14:useLocalDpi xmlns:a14="http://schemas.microsoft.com/office/drawing/2010/main"/>
              </a:ext>
            </a:extLst>
          </a:blip>
          <a:srcRect/>
          <a:stretch/>
        </p:blipFill>
        <p:spPr>
          <a:xfrm>
            <a:off x="5292432" y="2201317"/>
            <a:ext cx="6757344" cy="3963954"/>
          </a:xfrm>
          <a:prstGeom prst="rect">
            <a:avLst/>
          </a:prstGeom>
        </p:spPr>
      </p:pic>
      <p:pic>
        <p:nvPicPr>
          <p:cNvPr id="5" name="Picture 4">
            <a:hlinkClick r:id="rId8"/>
            <a:extLst>
              <a:ext uri="{FF2B5EF4-FFF2-40B4-BE49-F238E27FC236}">
                <a16:creationId xmlns:a16="http://schemas.microsoft.com/office/drawing/2014/main" id="{0FCB10A0-5D50-710C-DB8F-DEF0BF02FB3E}"/>
              </a:ext>
            </a:extLst>
          </p:cNvPr>
          <p:cNvPicPr>
            <a:picLocks noChangeAspect="1"/>
          </p:cNvPicPr>
          <p:nvPr/>
        </p:nvPicPr>
        <p:blipFill>
          <a:blip r:embed="rId9">
            <a:extLst>
              <a:ext uri="{28A0092B-C50C-407E-A947-70E740481C1C}">
                <a14:useLocalDpi xmlns:a14="http://schemas.microsoft.com/office/drawing/2010/main"/>
              </a:ext>
            </a:extLst>
          </a:blip>
          <a:srcRect/>
          <a:stretch/>
        </p:blipFill>
        <p:spPr>
          <a:xfrm>
            <a:off x="5444832" y="2353717"/>
            <a:ext cx="6757344" cy="3963953"/>
          </a:xfrm>
          <a:prstGeom prst="rect">
            <a:avLst/>
          </a:prstGeom>
        </p:spPr>
      </p:pic>
      <p:pic>
        <p:nvPicPr>
          <p:cNvPr id="6" name="Picture 5">
            <a:hlinkClick r:id="rId10"/>
            <a:extLst>
              <a:ext uri="{FF2B5EF4-FFF2-40B4-BE49-F238E27FC236}">
                <a16:creationId xmlns:a16="http://schemas.microsoft.com/office/drawing/2014/main" id="{F5B4DF83-320D-5DAC-6A22-B89E8701034D}"/>
              </a:ext>
            </a:extLst>
          </p:cNvPr>
          <p:cNvPicPr>
            <a:picLocks noChangeAspect="1"/>
          </p:cNvPicPr>
          <p:nvPr/>
        </p:nvPicPr>
        <p:blipFill>
          <a:blip r:embed="rId11">
            <a:extLst>
              <a:ext uri="{28A0092B-C50C-407E-A947-70E740481C1C}">
                <a14:useLocalDpi xmlns:a14="http://schemas.microsoft.com/office/drawing/2010/main"/>
              </a:ext>
            </a:extLst>
          </a:blip>
          <a:srcRect/>
          <a:stretch/>
        </p:blipFill>
        <p:spPr>
          <a:xfrm>
            <a:off x="5597233" y="2506117"/>
            <a:ext cx="6757342" cy="3963953"/>
          </a:xfrm>
          <a:prstGeom prst="rect">
            <a:avLst/>
          </a:prstGeom>
        </p:spPr>
      </p:pic>
      <p:pic>
        <p:nvPicPr>
          <p:cNvPr id="7" name="Picture 6">
            <a:hlinkClick r:id="rId12"/>
            <a:extLst>
              <a:ext uri="{FF2B5EF4-FFF2-40B4-BE49-F238E27FC236}">
                <a16:creationId xmlns:a16="http://schemas.microsoft.com/office/drawing/2014/main" id="{A457F5E2-67BC-D95E-F32A-E2D6CD092334}"/>
              </a:ext>
            </a:extLst>
          </p:cNvPr>
          <p:cNvPicPr>
            <a:picLocks noChangeAspect="1"/>
          </p:cNvPicPr>
          <p:nvPr/>
        </p:nvPicPr>
        <p:blipFill>
          <a:blip r:embed="rId13">
            <a:extLst>
              <a:ext uri="{28A0092B-C50C-407E-A947-70E740481C1C}">
                <a14:useLocalDpi xmlns:a14="http://schemas.microsoft.com/office/drawing/2010/main"/>
              </a:ext>
            </a:extLst>
          </a:blip>
          <a:srcRect/>
          <a:stretch/>
        </p:blipFill>
        <p:spPr>
          <a:xfrm>
            <a:off x="5749633" y="2658517"/>
            <a:ext cx="6757342" cy="3963952"/>
          </a:xfrm>
          <a:prstGeom prst="rect">
            <a:avLst/>
          </a:prstGeom>
        </p:spPr>
      </p:pic>
      <p:pic>
        <p:nvPicPr>
          <p:cNvPr id="8" name="Picture 7">
            <a:hlinkClick r:id="rId14"/>
            <a:extLst>
              <a:ext uri="{FF2B5EF4-FFF2-40B4-BE49-F238E27FC236}">
                <a16:creationId xmlns:a16="http://schemas.microsoft.com/office/drawing/2014/main" id="{615307EC-9280-5169-063A-9F63815F5FC4}"/>
              </a:ext>
            </a:extLst>
          </p:cNvPr>
          <p:cNvPicPr>
            <a:picLocks noChangeAspect="1"/>
          </p:cNvPicPr>
          <p:nvPr/>
        </p:nvPicPr>
        <p:blipFill>
          <a:blip r:embed="rId15">
            <a:extLst>
              <a:ext uri="{28A0092B-C50C-407E-A947-70E740481C1C}">
                <a14:useLocalDpi xmlns:a14="http://schemas.microsoft.com/office/drawing/2010/main"/>
              </a:ext>
            </a:extLst>
          </a:blip>
          <a:srcRect/>
          <a:stretch/>
        </p:blipFill>
        <p:spPr>
          <a:xfrm>
            <a:off x="5902034" y="2810917"/>
            <a:ext cx="6757340" cy="3963952"/>
          </a:xfrm>
          <a:prstGeom prst="rect">
            <a:avLst/>
          </a:prstGeom>
        </p:spPr>
      </p:pic>
      <p:pic>
        <p:nvPicPr>
          <p:cNvPr id="9" name="Picture 8">
            <a:hlinkClick r:id="rId16"/>
            <a:extLst>
              <a:ext uri="{FF2B5EF4-FFF2-40B4-BE49-F238E27FC236}">
                <a16:creationId xmlns:a16="http://schemas.microsoft.com/office/drawing/2014/main" id="{612A281B-BB32-4D32-7F87-F47FE0492464}"/>
              </a:ext>
            </a:extLst>
          </p:cNvPr>
          <p:cNvPicPr>
            <a:picLocks noChangeAspect="1"/>
          </p:cNvPicPr>
          <p:nvPr/>
        </p:nvPicPr>
        <p:blipFill>
          <a:blip r:embed="rId17">
            <a:extLst>
              <a:ext uri="{28A0092B-C50C-407E-A947-70E740481C1C}">
                <a14:useLocalDpi xmlns:a14="http://schemas.microsoft.com/office/drawing/2010/main"/>
              </a:ext>
            </a:extLst>
          </a:blip>
          <a:srcRect/>
          <a:stretch/>
        </p:blipFill>
        <p:spPr>
          <a:xfrm>
            <a:off x="6054434" y="2963317"/>
            <a:ext cx="6757340" cy="3963951"/>
          </a:xfrm>
          <a:prstGeom prst="rect">
            <a:avLst/>
          </a:prstGeom>
        </p:spPr>
      </p:pic>
      <p:pic>
        <p:nvPicPr>
          <p:cNvPr id="10" name="Picture 9">
            <a:hlinkClick r:id="rId18"/>
            <a:extLst>
              <a:ext uri="{FF2B5EF4-FFF2-40B4-BE49-F238E27FC236}">
                <a16:creationId xmlns:a16="http://schemas.microsoft.com/office/drawing/2014/main" id="{C6D33861-F5BB-3FF1-057C-58A5FA91624B}"/>
              </a:ext>
            </a:extLst>
          </p:cNvPr>
          <p:cNvPicPr>
            <a:picLocks noChangeAspect="1"/>
          </p:cNvPicPr>
          <p:nvPr/>
        </p:nvPicPr>
        <p:blipFill>
          <a:blip r:embed="rId19">
            <a:extLst>
              <a:ext uri="{28A0092B-C50C-407E-A947-70E740481C1C}">
                <a14:useLocalDpi xmlns:a14="http://schemas.microsoft.com/office/drawing/2010/main"/>
              </a:ext>
            </a:extLst>
          </a:blip>
          <a:srcRect/>
          <a:stretch/>
        </p:blipFill>
        <p:spPr>
          <a:xfrm>
            <a:off x="6206834" y="3115717"/>
            <a:ext cx="6757339" cy="3963951"/>
          </a:xfrm>
          <a:prstGeom prst="rect">
            <a:avLst/>
          </a:prstGeom>
        </p:spPr>
      </p:pic>
      <p:pic>
        <p:nvPicPr>
          <p:cNvPr id="24" name="Picture 23">
            <a:hlinkClick r:id="rId20"/>
            <a:extLst>
              <a:ext uri="{FF2B5EF4-FFF2-40B4-BE49-F238E27FC236}">
                <a16:creationId xmlns:a16="http://schemas.microsoft.com/office/drawing/2014/main" id="{6CD686D2-3041-EF7E-3025-495CD45092CB}"/>
              </a:ext>
            </a:extLst>
          </p:cNvPr>
          <p:cNvPicPr>
            <a:picLocks noChangeAspect="1"/>
          </p:cNvPicPr>
          <p:nvPr/>
        </p:nvPicPr>
        <p:blipFill>
          <a:blip r:embed="rId21">
            <a:extLst>
              <a:ext uri="{28A0092B-C50C-407E-A947-70E740481C1C}">
                <a14:useLocalDpi xmlns:a14="http://schemas.microsoft.com/office/drawing/2010/main"/>
              </a:ext>
            </a:extLst>
          </a:blip>
          <a:srcRect/>
          <a:stretch/>
        </p:blipFill>
        <p:spPr>
          <a:xfrm>
            <a:off x="6375598" y="3245891"/>
            <a:ext cx="6757345" cy="3963954"/>
          </a:xfrm>
          <a:prstGeom prst="rect">
            <a:avLst/>
          </a:prstGeom>
        </p:spPr>
      </p:pic>
      <p:pic>
        <p:nvPicPr>
          <p:cNvPr id="2" name="Picture 2" descr="The Next Episode Of UI5ers live Is In The Starting Blocks - SAP News">
            <a:extLst>
              <a:ext uri="{FF2B5EF4-FFF2-40B4-BE49-F238E27FC236}">
                <a16:creationId xmlns:a16="http://schemas.microsoft.com/office/drawing/2014/main" id="{24A4FB8F-3E77-35E4-D4E2-4F053C5836F1}"/>
              </a:ext>
            </a:extLst>
          </p:cNvPr>
          <p:cNvPicPr>
            <a:picLocks noChangeAspect="1" noChangeArrowheads="1"/>
          </p:cNvPicPr>
          <p:nvPr/>
        </p:nvPicPr>
        <p:blipFill>
          <a:blip r:embed="rId22">
            <a:extLst>
              <a:ext uri="{28A0092B-C50C-407E-A947-70E740481C1C}">
                <a14:useLocalDpi xmlns:a14="http://schemas.microsoft.com/office/drawing/2010/main"/>
              </a:ext>
            </a:extLst>
          </a:blip>
          <a:srcRect/>
          <a:stretch>
            <a:fillRect/>
          </a:stretch>
        </p:blipFill>
        <p:spPr bwMode="auto">
          <a:xfrm>
            <a:off x="714101" y="153629"/>
            <a:ext cx="2148300" cy="901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9084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8">
                                            <p:txEl>
                                              <p:pRg st="0" end="0"/>
                                            </p:txEl>
                                          </p:spTgt>
                                        </p:tgtEl>
                                        <p:attrNameLst>
                                          <p:attrName>style.visibility</p:attrName>
                                        </p:attrNameLst>
                                      </p:cBhvr>
                                      <p:to>
                                        <p:strVal val="visible"/>
                                      </p:to>
                                    </p:set>
                                    <p:anim calcmode="lin" valueType="num">
                                      <p:cBhvr additive="base">
                                        <p:cTn id="7" dur="500" fill="hold"/>
                                        <p:tgtEl>
                                          <p:spTgt spid="1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8">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1+#ppt_w/2"/>
                                          </p:val>
                                        </p:tav>
                                        <p:tav tm="100000">
                                          <p:val>
                                            <p:strVal val="#ppt_x"/>
                                          </p:val>
                                        </p:tav>
                                      </p:tavLst>
                                    </p:anim>
                                    <p:anim calcmode="lin" valueType="num">
                                      <p:cBhvr additive="base">
                                        <p:cTn id="12"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18">
                                            <p:txEl>
                                              <p:pRg st="2" end="2"/>
                                            </p:txEl>
                                          </p:spTgt>
                                        </p:tgtEl>
                                        <p:attrNameLst>
                                          <p:attrName>style.visibility</p:attrName>
                                        </p:attrNameLst>
                                      </p:cBhvr>
                                      <p:to>
                                        <p:strVal val="visible"/>
                                      </p:to>
                                    </p:set>
                                    <p:anim calcmode="lin" valueType="num">
                                      <p:cBhvr additive="base">
                                        <p:cTn id="17" dur="500" fill="hold"/>
                                        <p:tgtEl>
                                          <p:spTgt spid="18">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8">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2" fill="hold" nodeType="with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additive="base">
                                        <p:cTn id="21" dur="500" fill="hold"/>
                                        <p:tgtEl>
                                          <p:spTgt spid="4"/>
                                        </p:tgtEl>
                                        <p:attrNameLst>
                                          <p:attrName>ppt_x</p:attrName>
                                        </p:attrNameLst>
                                      </p:cBhvr>
                                      <p:tavLst>
                                        <p:tav tm="0">
                                          <p:val>
                                            <p:strVal val="1+#ppt_w/2"/>
                                          </p:val>
                                        </p:tav>
                                        <p:tav tm="100000">
                                          <p:val>
                                            <p:strVal val="#ppt_x"/>
                                          </p:val>
                                        </p:tav>
                                      </p:tavLst>
                                    </p:anim>
                                    <p:anim calcmode="lin" valueType="num">
                                      <p:cBhvr additive="base">
                                        <p:cTn id="22"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18">
                                            <p:txEl>
                                              <p:pRg st="3" end="3"/>
                                            </p:txEl>
                                          </p:spTgt>
                                        </p:tgtEl>
                                        <p:attrNameLst>
                                          <p:attrName>style.visibility</p:attrName>
                                        </p:attrNameLst>
                                      </p:cBhvr>
                                      <p:to>
                                        <p:strVal val="visible"/>
                                      </p:to>
                                    </p:set>
                                    <p:anim calcmode="lin" valueType="num">
                                      <p:cBhvr additive="base">
                                        <p:cTn id="27" dur="500" fill="hold"/>
                                        <p:tgtEl>
                                          <p:spTgt spid="18">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8">
                                            <p:txEl>
                                              <p:pRg st="3" end="3"/>
                                            </p:txEl>
                                          </p:spTgt>
                                        </p:tgtEl>
                                        <p:attrNameLst>
                                          <p:attrName>ppt_y</p:attrName>
                                        </p:attrNameLst>
                                      </p:cBhvr>
                                      <p:tavLst>
                                        <p:tav tm="0">
                                          <p:val>
                                            <p:strVal val="1+#ppt_h/2"/>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additive="base">
                                        <p:cTn id="31" dur="500" fill="hold"/>
                                        <p:tgtEl>
                                          <p:spTgt spid="5"/>
                                        </p:tgtEl>
                                        <p:attrNameLst>
                                          <p:attrName>ppt_x</p:attrName>
                                        </p:attrNameLst>
                                      </p:cBhvr>
                                      <p:tavLst>
                                        <p:tav tm="0">
                                          <p:val>
                                            <p:strVal val="1+#ppt_w/2"/>
                                          </p:val>
                                        </p:tav>
                                        <p:tav tm="100000">
                                          <p:val>
                                            <p:strVal val="#ppt_x"/>
                                          </p:val>
                                        </p:tav>
                                      </p:tavLst>
                                    </p:anim>
                                    <p:anim calcmode="lin" valueType="num">
                                      <p:cBhvr additive="base">
                                        <p:cTn id="32"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18">
                                            <p:txEl>
                                              <p:pRg st="4" end="4"/>
                                            </p:txEl>
                                          </p:spTgt>
                                        </p:tgtEl>
                                        <p:attrNameLst>
                                          <p:attrName>style.visibility</p:attrName>
                                        </p:attrNameLst>
                                      </p:cBhvr>
                                      <p:to>
                                        <p:strVal val="visible"/>
                                      </p:to>
                                    </p:set>
                                    <p:anim calcmode="lin" valueType="num">
                                      <p:cBhvr additive="base">
                                        <p:cTn id="37" dur="500" fill="hold"/>
                                        <p:tgtEl>
                                          <p:spTgt spid="18">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8">
                                            <p:txEl>
                                              <p:pRg st="4" end="4"/>
                                            </p:txEl>
                                          </p:spTgt>
                                        </p:tgtEl>
                                        <p:attrNameLst>
                                          <p:attrName>ppt_y</p:attrName>
                                        </p:attrNameLst>
                                      </p:cBhvr>
                                      <p:tavLst>
                                        <p:tav tm="0">
                                          <p:val>
                                            <p:strVal val="1+#ppt_h/2"/>
                                          </p:val>
                                        </p:tav>
                                        <p:tav tm="100000">
                                          <p:val>
                                            <p:strVal val="#ppt_y"/>
                                          </p:val>
                                        </p:tav>
                                      </p:tavLst>
                                    </p:anim>
                                  </p:childTnLst>
                                </p:cTn>
                              </p:par>
                              <p:par>
                                <p:cTn id="39" presetID="2" presetClass="entr" presetSubtype="2" fill="hold" nodeType="with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additive="base">
                                        <p:cTn id="41" dur="500" fill="hold"/>
                                        <p:tgtEl>
                                          <p:spTgt spid="6"/>
                                        </p:tgtEl>
                                        <p:attrNameLst>
                                          <p:attrName>ppt_x</p:attrName>
                                        </p:attrNameLst>
                                      </p:cBhvr>
                                      <p:tavLst>
                                        <p:tav tm="0">
                                          <p:val>
                                            <p:strVal val="1+#ppt_w/2"/>
                                          </p:val>
                                        </p:tav>
                                        <p:tav tm="100000">
                                          <p:val>
                                            <p:strVal val="#ppt_x"/>
                                          </p:val>
                                        </p:tav>
                                      </p:tavLst>
                                    </p:anim>
                                    <p:anim calcmode="lin" valueType="num">
                                      <p:cBhvr additive="base">
                                        <p:cTn id="42"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18">
                                            <p:txEl>
                                              <p:pRg st="5" end="5"/>
                                            </p:txEl>
                                          </p:spTgt>
                                        </p:tgtEl>
                                        <p:attrNameLst>
                                          <p:attrName>style.visibility</p:attrName>
                                        </p:attrNameLst>
                                      </p:cBhvr>
                                      <p:to>
                                        <p:strVal val="visible"/>
                                      </p:to>
                                    </p:set>
                                    <p:anim calcmode="lin" valueType="num">
                                      <p:cBhvr additive="base">
                                        <p:cTn id="47" dur="500" fill="hold"/>
                                        <p:tgtEl>
                                          <p:spTgt spid="18">
                                            <p:txEl>
                                              <p:pRg st="5" end="5"/>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18">
                                            <p:txEl>
                                              <p:pRg st="5" end="5"/>
                                            </p:txEl>
                                          </p:spTgt>
                                        </p:tgtEl>
                                        <p:attrNameLst>
                                          <p:attrName>ppt_y</p:attrName>
                                        </p:attrNameLst>
                                      </p:cBhvr>
                                      <p:tavLst>
                                        <p:tav tm="0">
                                          <p:val>
                                            <p:strVal val="1+#ppt_h/2"/>
                                          </p:val>
                                        </p:tav>
                                        <p:tav tm="100000">
                                          <p:val>
                                            <p:strVal val="#ppt_y"/>
                                          </p:val>
                                        </p:tav>
                                      </p:tavLst>
                                    </p:anim>
                                  </p:childTnLst>
                                </p:cTn>
                              </p:par>
                              <p:par>
                                <p:cTn id="49" presetID="2" presetClass="entr" presetSubtype="2" fill="hold" nodeType="withEffect">
                                  <p:stCondLst>
                                    <p:cond delay="0"/>
                                  </p:stCondLst>
                                  <p:childTnLst>
                                    <p:set>
                                      <p:cBhvr>
                                        <p:cTn id="50" dur="1" fill="hold">
                                          <p:stCondLst>
                                            <p:cond delay="0"/>
                                          </p:stCondLst>
                                        </p:cTn>
                                        <p:tgtEl>
                                          <p:spTgt spid="7"/>
                                        </p:tgtEl>
                                        <p:attrNameLst>
                                          <p:attrName>style.visibility</p:attrName>
                                        </p:attrNameLst>
                                      </p:cBhvr>
                                      <p:to>
                                        <p:strVal val="visible"/>
                                      </p:to>
                                    </p:set>
                                    <p:anim calcmode="lin" valueType="num">
                                      <p:cBhvr additive="base">
                                        <p:cTn id="51" dur="500" fill="hold"/>
                                        <p:tgtEl>
                                          <p:spTgt spid="7"/>
                                        </p:tgtEl>
                                        <p:attrNameLst>
                                          <p:attrName>ppt_x</p:attrName>
                                        </p:attrNameLst>
                                      </p:cBhvr>
                                      <p:tavLst>
                                        <p:tav tm="0">
                                          <p:val>
                                            <p:strVal val="1+#ppt_w/2"/>
                                          </p:val>
                                        </p:tav>
                                        <p:tav tm="100000">
                                          <p:val>
                                            <p:strVal val="#ppt_x"/>
                                          </p:val>
                                        </p:tav>
                                      </p:tavLst>
                                    </p:anim>
                                    <p:anim calcmode="lin" valueType="num">
                                      <p:cBhvr additive="base">
                                        <p:cTn id="52"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nodeType="clickEffect">
                                  <p:stCondLst>
                                    <p:cond delay="0"/>
                                  </p:stCondLst>
                                  <p:childTnLst>
                                    <p:set>
                                      <p:cBhvr>
                                        <p:cTn id="56" dur="1" fill="hold">
                                          <p:stCondLst>
                                            <p:cond delay="0"/>
                                          </p:stCondLst>
                                        </p:cTn>
                                        <p:tgtEl>
                                          <p:spTgt spid="18">
                                            <p:txEl>
                                              <p:pRg st="6" end="6"/>
                                            </p:txEl>
                                          </p:spTgt>
                                        </p:tgtEl>
                                        <p:attrNameLst>
                                          <p:attrName>style.visibility</p:attrName>
                                        </p:attrNameLst>
                                      </p:cBhvr>
                                      <p:to>
                                        <p:strVal val="visible"/>
                                      </p:to>
                                    </p:set>
                                    <p:anim calcmode="lin" valueType="num">
                                      <p:cBhvr additive="base">
                                        <p:cTn id="57" dur="500" fill="hold"/>
                                        <p:tgtEl>
                                          <p:spTgt spid="18">
                                            <p:txEl>
                                              <p:pRg st="6" end="6"/>
                                            </p:txEl>
                                          </p:spTgt>
                                        </p:tgtEl>
                                        <p:attrNameLst>
                                          <p:attrName>ppt_x</p:attrName>
                                        </p:attrNameLst>
                                      </p:cBhvr>
                                      <p:tavLst>
                                        <p:tav tm="0">
                                          <p:val>
                                            <p:strVal val="#ppt_x"/>
                                          </p:val>
                                        </p:tav>
                                        <p:tav tm="100000">
                                          <p:val>
                                            <p:strVal val="#ppt_x"/>
                                          </p:val>
                                        </p:tav>
                                      </p:tavLst>
                                    </p:anim>
                                    <p:anim calcmode="lin" valueType="num">
                                      <p:cBhvr additive="base">
                                        <p:cTn id="58" dur="500" fill="hold"/>
                                        <p:tgtEl>
                                          <p:spTgt spid="18">
                                            <p:txEl>
                                              <p:pRg st="6" end="6"/>
                                            </p:txEl>
                                          </p:spTgt>
                                        </p:tgtEl>
                                        <p:attrNameLst>
                                          <p:attrName>ppt_y</p:attrName>
                                        </p:attrNameLst>
                                      </p:cBhvr>
                                      <p:tavLst>
                                        <p:tav tm="0">
                                          <p:val>
                                            <p:strVal val="1+#ppt_h/2"/>
                                          </p:val>
                                        </p:tav>
                                        <p:tav tm="100000">
                                          <p:val>
                                            <p:strVal val="#ppt_y"/>
                                          </p:val>
                                        </p:tav>
                                      </p:tavLst>
                                    </p:anim>
                                  </p:childTnLst>
                                </p:cTn>
                              </p:par>
                              <p:par>
                                <p:cTn id="59" presetID="2" presetClass="entr" presetSubtype="2" fill="hold" nodeType="withEffect">
                                  <p:stCondLst>
                                    <p:cond delay="0"/>
                                  </p:stCondLst>
                                  <p:childTnLst>
                                    <p:set>
                                      <p:cBhvr>
                                        <p:cTn id="60" dur="1" fill="hold">
                                          <p:stCondLst>
                                            <p:cond delay="0"/>
                                          </p:stCondLst>
                                        </p:cTn>
                                        <p:tgtEl>
                                          <p:spTgt spid="8"/>
                                        </p:tgtEl>
                                        <p:attrNameLst>
                                          <p:attrName>style.visibility</p:attrName>
                                        </p:attrNameLst>
                                      </p:cBhvr>
                                      <p:to>
                                        <p:strVal val="visible"/>
                                      </p:to>
                                    </p:set>
                                    <p:anim calcmode="lin" valueType="num">
                                      <p:cBhvr additive="base">
                                        <p:cTn id="61" dur="500" fill="hold"/>
                                        <p:tgtEl>
                                          <p:spTgt spid="8"/>
                                        </p:tgtEl>
                                        <p:attrNameLst>
                                          <p:attrName>ppt_x</p:attrName>
                                        </p:attrNameLst>
                                      </p:cBhvr>
                                      <p:tavLst>
                                        <p:tav tm="0">
                                          <p:val>
                                            <p:strVal val="1+#ppt_w/2"/>
                                          </p:val>
                                        </p:tav>
                                        <p:tav tm="100000">
                                          <p:val>
                                            <p:strVal val="#ppt_x"/>
                                          </p:val>
                                        </p:tav>
                                      </p:tavLst>
                                    </p:anim>
                                    <p:anim calcmode="lin" valueType="num">
                                      <p:cBhvr additive="base">
                                        <p:cTn id="6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18">
                                            <p:txEl>
                                              <p:pRg st="8" end="8"/>
                                            </p:txEl>
                                          </p:spTgt>
                                        </p:tgtEl>
                                        <p:attrNameLst>
                                          <p:attrName>style.visibility</p:attrName>
                                        </p:attrNameLst>
                                      </p:cBhvr>
                                      <p:to>
                                        <p:strVal val="visible"/>
                                      </p:to>
                                    </p:set>
                                    <p:anim calcmode="lin" valueType="num">
                                      <p:cBhvr additive="base">
                                        <p:cTn id="67" dur="500" fill="hold"/>
                                        <p:tgtEl>
                                          <p:spTgt spid="18">
                                            <p:txEl>
                                              <p:pRg st="8" end="8"/>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18">
                                            <p:txEl>
                                              <p:pRg st="8" end="8"/>
                                            </p:txEl>
                                          </p:spTgt>
                                        </p:tgtEl>
                                        <p:attrNameLst>
                                          <p:attrName>ppt_y</p:attrName>
                                        </p:attrNameLst>
                                      </p:cBhvr>
                                      <p:tavLst>
                                        <p:tav tm="0">
                                          <p:val>
                                            <p:strVal val="1+#ppt_h/2"/>
                                          </p:val>
                                        </p:tav>
                                        <p:tav tm="100000">
                                          <p:val>
                                            <p:strVal val="#ppt_y"/>
                                          </p:val>
                                        </p:tav>
                                      </p:tavLst>
                                    </p:anim>
                                  </p:childTnLst>
                                </p:cTn>
                              </p:par>
                              <p:par>
                                <p:cTn id="69" presetID="2" presetClass="entr" presetSubtype="2" fill="hold" nodeType="withEffect">
                                  <p:stCondLst>
                                    <p:cond delay="0"/>
                                  </p:stCondLst>
                                  <p:childTnLst>
                                    <p:set>
                                      <p:cBhvr>
                                        <p:cTn id="70" dur="1" fill="hold">
                                          <p:stCondLst>
                                            <p:cond delay="0"/>
                                          </p:stCondLst>
                                        </p:cTn>
                                        <p:tgtEl>
                                          <p:spTgt spid="9"/>
                                        </p:tgtEl>
                                        <p:attrNameLst>
                                          <p:attrName>style.visibility</p:attrName>
                                        </p:attrNameLst>
                                      </p:cBhvr>
                                      <p:to>
                                        <p:strVal val="visible"/>
                                      </p:to>
                                    </p:set>
                                    <p:anim calcmode="lin" valueType="num">
                                      <p:cBhvr additive="base">
                                        <p:cTn id="71" dur="500" fill="hold"/>
                                        <p:tgtEl>
                                          <p:spTgt spid="9"/>
                                        </p:tgtEl>
                                        <p:attrNameLst>
                                          <p:attrName>ppt_x</p:attrName>
                                        </p:attrNameLst>
                                      </p:cBhvr>
                                      <p:tavLst>
                                        <p:tav tm="0">
                                          <p:val>
                                            <p:strVal val="1+#ppt_w/2"/>
                                          </p:val>
                                        </p:tav>
                                        <p:tav tm="100000">
                                          <p:val>
                                            <p:strVal val="#ppt_x"/>
                                          </p:val>
                                        </p:tav>
                                      </p:tavLst>
                                    </p:anim>
                                    <p:anim calcmode="lin" valueType="num">
                                      <p:cBhvr additive="base">
                                        <p:cTn id="72"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nodeType="clickEffect">
                                  <p:stCondLst>
                                    <p:cond delay="0"/>
                                  </p:stCondLst>
                                  <p:childTnLst>
                                    <p:set>
                                      <p:cBhvr>
                                        <p:cTn id="76" dur="1" fill="hold">
                                          <p:stCondLst>
                                            <p:cond delay="0"/>
                                          </p:stCondLst>
                                        </p:cTn>
                                        <p:tgtEl>
                                          <p:spTgt spid="18">
                                            <p:txEl>
                                              <p:pRg st="9" end="9"/>
                                            </p:txEl>
                                          </p:spTgt>
                                        </p:tgtEl>
                                        <p:attrNameLst>
                                          <p:attrName>style.visibility</p:attrName>
                                        </p:attrNameLst>
                                      </p:cBhvr>
                                      <p:to>
                                        <p:strVal val="visible"/>
                                      </p:to>
                                    </p:set>
                                    <p:anim calcmode="lin" valueType="num">
                                      <p:cBhvr additive="base">
                                        <p:cTn id="77" dur="500" fill="hold"/>
                                        <p:tgtEl>
                                          <p:spTgt spid="18">
                                            <p:txEl>
                                              <p:pRg st="9" end="9"/>
                                            </p:txEl>
                                          </p:spTgt>
                                        </p:tgtEl>
                                        <p:attrNameLst>
                                          <p:attrName>ppt_x</p:attrName>
                                        </p:attrNameLst>
                                      </p:cBhvr>
                                      <p:tavLst>
                                        <p:tav tm="0">
                                          <p:val>
                                            <p:strVal val="#ppt_x"/>
                                          </p:val>
                                        </p:tav>
                                        <p:tav tm="100000">
                                          <p:val>
                                            <p:strVal val="#ppt_x"/>
                                          </p:val>
                                        </p:tav>
                                      </p:tavLst>
                                    </p:anim>
                                    <p:anim calcmode="lin" valueType="num">
                                      <p:cBhvr additive="base">
                                        <p:cTn id="78" dur="500" fill="hold"/>
                                        <p:tgtEl>
                                          <p:spTgt spid="18">
                                            <p:txEl>
                                              <p:pRg st="9" end="9"/>
                                            </p:txEl>
                                          </p:spTgt>
                                        </p:tgtEl>
                                        <p:attrNameLst>
                                          <p:attrName>ppt_y</p:attrName>
                                        </p:attrNameLst>
                                      </p:cBhvr>
                                      <p:tavLst>
                                        <p:tav tm="0">
                                          <p:val>
                                            <p:strVal val="1+#ppt_h/2"/>
                                          </p:val>
                                        </p:tav>
                                        <p:tav tm="100000">
                                          <p:val>
                                            <p:strVal val="#ppt_y"/>
                                          </p:val>
                                        </p:tav>
                                      </p:tavLst>
                                    </p:anim>
                                  </p:childTnLst>
                                </p:cTn>
                              </p:par>
                              <p:par>
                                <p:cTn id="79" presetID="2" presetClass="entr" presetSubtype="2" fill="hold" nodeType="withEffect">
                                  <p:stCondLst>
                                    <p:cond delay="0"/>
                                  </p:stCondLst>
                                  <p:childTnLst>
                                    <p:set>
                                      <p:cBhvr>
                                        <p:cTn id="80" dur="1" fill="hold">
                                          <p:stCondLst>
                                            <p:cond delay="0"/>
                                          </p:stCondLst>
                                        </p:cTn>
                                        <p:tgtEl>
                                          <p:spTgt spid="10"/>
                                        </p:tgtEl>
                                        <p:attrNameLst>
                                          <p:attrName>style.visibility</p:attrName>
                                        </p:attrNameLst>
                                      </p:cBhvr>
                                      <p:to>
                                        <p:strVal val="visible"/>
                                      </p:to>
                                    </p:set>
                                    <p:anim calcmode="lin" valueType="num">
                                      <p:cBhvr additive="base">
                                        <p:cTn id="81" dur="500" fill="hold"/>
                                        <p:tgtEl>
                                          <p:spTgt spid="10"/>
                                        </p:tgtEl>
                                        <p:attrNameLst>
                                          <p:attrName>ppt_x</p:attrName>
                                        </p:attrNameLst>
                                      </p:cBhvr>
                                      <p:tavLst>
                                        <p:tav tm="0">
                                          <p:val>
                                            <p:strVal val="1+#ppt_w/2"/>
                                          </p:val>
                                        </p:tav>
                                        <p:tav tm="100000">
                                          <p:val>
                                            <p:strVal val="#ppt_x"/>
                                          </p:val>
                                        </p:tav>
                                      </p:tavLst>
                                    </p:anim>
                                    <p:anim calcmode="lin" valueType="num">
                                      <p:cBhvr additive="base">
                                        <p:cTn id="82"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83" fill="hold">
                      <p:stCondLst>
                        <p:cond delay="indefinite"/>
                      </p:stCondLst>
                      <p:childTnLst>
                        <p:par>
                          <p:cTn id="84" fill="hold">
                            <p:stCondLst>
                              <p:cond delay="0"/>
                            </p:stCondLst>
                            <p:childTnLst>
                              <p:par>
                                <p:cTn id="85" presetID="2" presetClass="entr" presetSubtype="4" fill="hold" nodeType="clickEffect">
                                  <p:stCondLst>
                                    <p:cond delay="0"/>
                                  </p:stCondLst>
                                  <p:childTnLst>
                                    <p:set>
                                      <p:cBhvr>
                                        <p:cTn id="86" dur="1" fill="hold">
                                          <p:stCondLst>
                                            <p:cond delay="0"/>
                                          </p:stCondLst>
                                        </p:cTn>
                                        <p:tgtEl>
                                          <p:spTgt spid="18">
                                            <p:txEl>
                                              <p:pRg st="11" end="11"/>
                                            </p:txEl>
                                          </p:spTgt>
                                        </p:tgtEl>
                                        <p:attrNameLst>
                                          <p:attrName>style.visibility</p:attrName>
                                        </p:attrNameLst>
                                      </p:cBhvr>
                                      <p:to>
                                        <p:strVal val="visible"/>
                                      </p:to>
                                    </p:set>
                                    <p:anim calcmode="lin" valueType="num">
                                      <p:cBhvr additive="base">
                                        <p:cTn id="87" dur="500" fill="hold"/>
                                        <p:tgtEl>
                                          <p:spTgt spid="18">
                                            <p:txEl>
                                              <p:pRg st="11" end="11"/>
                                            </p:txEl>
                                          </p:spTgt>
                                        </p:tgtEl>
                                        <p:attrNameLst>
                                          <p:attrName>ppt_x</p:attrName>
                                        </p:attrNameLst>
                                      </p:cBhvr>
                                      <p:tavLst>
                                        <p:tav tm="0">
                                          <p:val>
                                            <p:strVal val="#ppt_x"/>
                                          </p:val>
                                        </p:tav>
                                        <p:tav tm="100000">
                                          <p:val>
                                            <p:strVal val="#ppt_x"/>
                                          </p:val>
                                        </p:tav>
                                      </p:tavLst>
                                    </p:anim>
                                    <p:anim calcmode="lin" valueType="num">
                                      <p:cBhvr additive="base">
                                        <p:cTn id="88" dur="500" fill="hold"/>
                                        <p:tgtEl>
                                          <p:spTgt spid="18">
                                            <p:txEl>
                                              <p:pRg st="11" end="11"/>
                                            </p:txEl>
                                          </p:spTgt>
                                        </p:tgtEl>
                                        <p:attrNameLst>
                                          <p:attrName>ppt_y</p:attrName>
                                        </p:attrNameLst>
                                      </p:cBhvr>
                                      <p:tavLst>
                                        <p:tav tm="0">
                                          <p:val>
                                            <p:strVal val="1+#ppt_h/2"/>
                                          </p:val>
                                        </p:tav>
                                        <p:tav tm="100000">
                                          <p:val>
                                            <p:strVal val="#ppt_y"/>
                                          </p:val>
                                        </p:tav>
                                      </p:tavLst>
                                    </p:anim>
                                  </p:childTnLst>
                                </p:cTn>
                              </p:par>
                              <p:par>
                                <p:cTn id="89" presetID="2" presetClass="entr" presetSubtype="2" fill="hold" nodeType="withEffect">
                                  <p:stCondLst>
                                    <p:cond delay="0"/>
                                  </p:stCondLst>
                                  <p:childTnLst>
                                    <p:set>
                                      <p:cBhvr>
                                        <p:cTn id="90" dur="1" fill="hold">
                                          <p:stCondLst>
                                            <p:cond delay="0"/>
                                          </p:stCondLst>
                                        </p:cTn>
                                        <p:tgtEl>
                                          <p:spTgt spid="24"/>
                                        </p:tgtEl>
                                        <p:attrNameLst>
                                          <p:attrName>style.visibility</p:attrName>
                                        </p:attrNameLst>
                                      </p:cBhvr>
                                      <p:to>
                                        <p:strVal val="visible"/>
                                      </p:to>
                                    </p:set>
                                    <p:anim calcmode="lin" valueType="num">
                                      <p:cBhvr additive="base">
                                        <p:cTn id="91" dur="500" fill="hold"/>
                                        <p:tgtEl>
                                          <p:spTgt spid="24"/>
                                        </p:tgtEl>
                                        <p:attrNameLst>
                                          <p:attrName>ppt_x</p:attrName>
                                        </p:attrNameLst>
                                      </p:cBhvr>
                                      <p:tavLst>
                                        <p:tav tm="0">
                                          <p:val>
                                            <p:strVal val="1+#ppt_w/2"/>
                                          </p:val>
                                        </p:tav>
                                        <p:tav tm="100000">
                                          <p:val>
                                            <p:strVal val="#ppt_x"/>
                                          </p:val>
                                        </p:tav>
                                      </p:tavLst>
                                    </p:anim>
                                    <p:anim calcmode="lin" valueType="num">
                                      <p:cBhvr additive="base">
                                        <p:cTn id="9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7CBC9B-78A4-939E-2FC9-EA75EA574DDA}"/>
              </a:ext>
            </a:extLst>
          </p:cNvPr>
          <p:cNvSpPr>
            <a:spLocks noGrp="1"/>
          </p:cNvSpPr>
          <p:nvPr>
            <p:ph type="title"/>
          </p:nvPr>
        </p:nvSpPr>
        <p:spPr/>
        <p:txBody>
          <a:bodyPr/>
          <a:lstStyle/>
          <a:p>
            <a:r>
              <a:rPr lang="en-DE" dirty="0"/>
              <a:t>GitHub: Boost Your Dev Experience</a:t>
            </a:r>
          </a:p>
        </p:txBody>
      </p:sp>
      <p:sp>
        <p:nvSpPr>
          <p:cNvPr id="48" name="Content Placeholder 47">
            <a:extLst>
              <a:ext uri="{FF2B5EF4-FFF2-40B4-BE49-F238E27FC236}">
                <a16:creationId xmlns:a16="http://schemas.microsoft.com/office/drawing/2014/main" id="{DF04061C-A256-0928-6E4F-DE50C6991169}"/>
              </a:ext>
            </a:extLst>
          </p:cNvPr>
          <p:cNvSpPr>
            <a:spLocks noGrp="1"/>
          </p:cNvSpPr>
          <p:nvPr>
            <p:ph idx="1"/>
          </p:nvPr>
        </p:nvSpPr>
        <p:spPr>
          <a:xfrm>
            <a:off x="895351" y="2556387"/>
            <a:ext cx="3683738" cy="4220428"/>
          </a:xfrm>
        </p:spPr>
        <p:txBody>
          <a:bodyPr>
            <a:normAutofit/>
          </a:bodyPr>
          <a:lstStyle/>
          <a:p>
            <a:pPr marL="342900" indent="-342900"/>
            <a:r>
              <a:rPr lang="en-DE" dirty="0"/>
              <a:t>Contains:</a:t>
            </a:r>
          </a:p>
          <a:p>
            <a:pPr marL="360000" lvl="1" indent="-180000"/>
            <a:r>
              <a:rPr lang="en-DE" sz="2000" dirty="0"/>
              <a:t>Application</a:t>
            </a:r>
          </a:p>
          <a:p>
            <a:pPr marL="360000" lvl="1" indent="-180000"/>
            <a:r>
              <a:rPr lang="en-DE" sz="2000" dirty="0"/>
              <a:t>UI Library</a:t>
            </a:r>
          </a:p>
          <a:p>
            <a:pPr marL="360000" lvl="1" indent="-180000"/>
            <a:r>
              <a:rPr lang="en-DE" sz="2000" dirty="0"/>
              <a:t>Reuse Component</a:t>
            </a:r>
          </a:p>
          <a:p>
            <a:pPr indent="-505800"/>
            <a:r>
              <a:rPr lang="en-DE" sz="2400" dirty="0"/>
              <a:t>Showcases:</a:t>
            </a:r>
          </a:p>
          <a:p>
            <a:pPr marL="360000" lvl="1" indent="-180000"/>
            <a:r>
              <a:rPr lang="en-DE" sz="2000" dirty="0"/>
              <a:t>Reuse of Custom Control from UI Library</a:t>
            </a:r>
          </a:p>
          <a:p>
            <a:pPr marL="360000" lvl="1" indent="-180000"/>
            <a:r>
              <a:rPr lang="en-DE" sz="2000" dirty="0"/>
              <a:t>Embedding of Reuse Components</a:t>
            </a:r>
          </a:p>
          <a:p>
            <a:pPr marL="360000" lvl="1" indent="-180000"/>
            <a:r>
              <a:rPr lang="en-DE" sz="2000" dirty="0"/>
              <a:t>Writing modern JS code</a:t>
            </a:r>
          </a:p>
          <a:p>
            <a:pPr marL="360000" lvl="1" indent="-180000"/>
            <a:r>
              <a:rPr lang="en-DE" sz="2000" dirty="0"/>
              <a:t>Usage of npm packages</a:t>
            </a:r>
          </a:p>
          <a:p>
            <a:pPr marL="360000" lvl="1" indent="-180000"/>
            <a:r>
              <a:rPr lang="en-GB" sz="2000" dirty="0"/>
              <a:t>A</a:t>
            </a:r>
            <a:r>
              <a:rPr lang="en-DE" sz="2000" dirty="0"/>
              <a:t>nd much more…</a:t>
            </a:r>
          </a:p>
          <a:p>
            <a:pPr marL="342900" indent="-342900"/>
            <a:endParaRPr lang="en-DE" dirty="0"/>
          </a:p>
          <a:p>
            <a:pPr marL="342900" indent="-342900">
              <a:buFont typeface="Arial" panose="020B0604020202020204" pitchFamily="34" charset="0"/>
              <a:buChar char="•"/>
            </a:pPr>
            <a:endParaRPr lang="en-DE" dirty="0"/>
          </a:p>
        </p:txBody>
      </p:sp>
      <p:sp>
        <p:nvSpPr>
          <p:cNvPr id="27" name="Subtitle 26">
            <a:extLst>
              <a:ext uri="{FF2B5EF4-FFF2-40B4-BE49-F238E27FC236}">
                <a16:creationId xmlns:a16="http://schemas.microsoft.com/office/drawing/2014/main" id="{703F5C8E-73EE-C655-0C7C-95E1FD83980C}"/>
              </a:ext>
            </a:extLst>
          </p:cNvPr>
          <p:cNvSpPr>
            <a:spLocks noGrp="1"/>
          </p:cNvSpPr>
          <p:nvPr>
            <p:ph type="subTitle" idx="10"/>
          </p:nvPr>
        </p:nvSpPr>
        <p:spPr>
          <a:xfrm>
            <a:off x="895351" y="1783431"/>
            <a:ext cx="4254636" cy="365125"/>
          </a:xfrm>
        </p:spPr>
        <p:txBody>
          <a:bodyPr>
            <a:normAutofit/>
          </a:bodyPr>
          <a:lstStyle/>
          <a:p>
            <a:r>
              <a:rPr lang="en-DE" dirty="0"/>
              <a:t>Checkout the Showcase</a:t>
            </a:r>
          </a:p>
        </p:txBody>
      </p:sp>
      <p:grpSp>
        <p:nvGrpSpPr>
          <p:cNvPr id="34" name="Group 33">
            <a:extLst>
              <a:ext uri="{FF2B5EF4-FFF2-40B4-BE49-F238E27FC236}">
                <a16:creationId xmlns:a16="http://schemas.microsoft.com/office/drawing/2014/main" id="{E1E80FD8-6C26-4AEA-1280-A14E6F48E407}"/>
              </a:ext>
            </a:extLst>
          </p:cNvPr>
          <p:cNvGrpSpPr>
            <a:grpSpLocks noChangeAspect="1"/>
          </p:cNvGrpSpPr>
          <p:nvPr/>
        </p:nvGrpSpPr>
        <p:grpSpPr>
          <a:xfrm>
            <a:off x="3774378" y="1695051"/>
            <a:ext cx="11952221" cy="6191649"/>
            <a:chOff x="12390068" y="1505192"/>
            <a:chExt cx="9152911" cy="4741513"/>
          </a:xfrm>
        </p:grpSpPr>
        <p:pic>
          <p:nvPicPr>
            <p:cNvPr id="39" name="Picture 38" descr="Black laptop">
              <a:extLst>
                <a:ext uri="{FF2B5EF4-FFF2-40B4-BE49-F238E27FC236}">
                  <a16:creationId xmlns:a16="http://schemas.microsoft.com/office/drawing/2014/main" id="{7E21E0F1-17E5-18F3-AE21-7AFBB4EBCA5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390068" y="1505192"/>
              <a:ext cx="9152911" cy="4741513"/>
            </a:xfrm>
            <a:prstGeom prst="rect">
              <a:avLst/>
            </a:prstGeom>
          </p:spPr>
        </p:pic>
        <p:pic>
          <p:nvPicPr>
            <p:cNvPr id="40" name="Picture 39" descr="A logo of a bird&#10;&#10;Description automatically generated">
              <a:extLst>
                <a:ext uri="{FF2B5EF4-FFF2-40B4-BE49-F238E27FC236}">
                  <a16:creationId xmlns:a16="http://schemas.microsoft.com/office/drawing/2014/main" id="{A2DC7B3E-D629-B291-61CD-B908C0E865AD}"/>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3448963" y="1721587"/>
              <a:ext cx="7020000" cy="3948750"/>
            </a:xfrm>
            <a:prstGeom prst="rect">
              <a:avLst/>
            </a:prstGeom>
            <a:ln>
              <a:solidFill>
                <a:schemeClr val="bg1">
                  <a:lumMod val="65000"/>
                  <a:lumOff val="35000"/>
                </a:schemeClr>
              </a:solidFill>
            </a:ln>
          </p:spPr>
        </p:pic>
      </p:grpSp>
      <p:pic>
        <p:nvPicPr>
          <p:cNvPr id="29" name="Picture 28">
            <a:hlinkClick r:id="rId5"/>
            <a:extLst>
              <a:ext uri="{FF2B5EF4-FFF2-40B4-BE49-F238E27FC236}">
                <a16:creationId xmlns:a16="http://schemas.microsoft.com/office/drawing/2014/main" id="{39388800-54A8-5545-A5EE-16D16D5D4A6E}"/>
              </a:ext>
            </a:extLst>
          </p:cNvPr>
          <p:cNvPicPr>
            <a:picLocks noChangeAspect="1"/>
          </p:cNvPicPr>
          <p:nvPr/>
        </p:nvPicPr>
        <p:blipFill>
          <a:blip r:embed="rId6" cstate="hqprint">
            <a:extLst>
              <a:ext uri="{28A0092B-C50C-407E-A947-70E740481C1C}">
                <a14:useLocalDpi xmlns:a14="http://schemas.microsoft.com/office/drawing/2010/main"/>
              </a:ext>
            </a:extLst>
          </a:blip>
          <a:srcRect/>
          <a:stretch/>
        </p:blipFill>
        <p:spPr>
          <a:xfrm>
            <a:off x="5149987" y="1977628"/>
            <a:ext cx="8418787" cy="4938580"/>
          </a:xfrm>
          <a:prstGeom prst="rect">
            <a:avLst/>
          </a:prstGeom>
        </p:spPr>
      </p:pic>
      <p:pic>
        <p:nvPicPr>
          <p:cNvPr id="2" name="Picture 1">
            <a:extLst>
              <a:ext uri="{FF2B5EF4-FFF2-40B4-BE49-F238E27FC236}">
                <a16:creationId xmlns:a16="http://schemas.microsoft.com/office/drawing/2014/main" id="{D4FB1FC3-BBFB-157F-FED5-CB444AA6495C}"/>
              </a:ext>
            </a:extLst>
          </p:cNvPr>
          <p:cNvPicPr>
            <a:picLocks noChangeAspect="1"/>
          </p:cNvPicPr>
          <p:nvPr/>
        </p:nvPicPr>
        <p:blipFill>
          <a:blip r:embed="rId7" cstate="hqprint">
            <a:extLst>
              <a:ext uri="{28A0092B-C50C-407E-A947-70E740481C1C}">
                <a14:useLocalDpi xmlns:a14="http://schemas.microsoft.com/office/drawing/2010/main"/>
              </a:ext>
            </a:extLst>
          </a:blip>
          <a:srcRect/>
          <a:stretch/>
        </p:blipFill>
        <p:spPr>
          <a:xfrm>
            <a:off x="11174247" y="5588949"/>
            <a:ext cx="1005934" cy="1012801"/>
          </a:xfrm>
          <a:prstGeom prst="rect">
            <a:avLst/>
          </a:prstGeom>
        </p:spPr>
      </p:pic>
      <p:pic>
        <p:nvPicPr>
          <p:cNvPr id="4" name="Picture 2" descr="The Next Episode Of UI5ers live Is In The Starting Blocks - SAP News">
            <a:extLst>
              <a:ext uri="{FF2B5EF4-FFF2-40B4-BE49-F238E27FC236}">
                <a16:creationId xmlns:a16="http://schemas.microsoft.com/office/drawing/2014/main" id="{93B1BF6D-A809-AB26-14A4-544E59F1C074}"/>
              </a:ext>
            </a:extLst>
          </p:cNvPr>
          <p:cNvPicPr>
            <a:picLocks noChangeAspect="1" noChangeArrowheads="1"/>
          </p:cNvPicPr>
          <p:nvPr/>
        </p:nvPicPr>
        <p:blipFill>
          <a:blip r:embed="rId8">
            <a:extLst>
              <a:ext uri="{28A0092B-C50C-407E-A947-70E740481C1C}">
                <a14:useLocalDpi xmlns:a14="http://schemas.microsoft.com/office/drawing/2010/main"/>
              </a:ext>
            </a:extLst>
          </a:blip>
          <a:srcRect/>
          <a:stretch>
            <a:fillRect/>
          </a:stretch>
        </p:blipFill>
        <p:spPr bwMode="auto">
          <a:xfrm>
            <a:off x="714101" y="153629"/>
            <a:ext cx="2148300" cy="901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2999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7AD2AED-D23D-054F-866D-6568B14F094A}"/>
              </a:ext>
            </a:extLst>
          </p:cNvPr>
          <p:cNvSpPr txBox="1">
            <a:spLocks/>
          </p:cNvSpPr>
          <p:nvPr/>
        </p:nvSpPr>
        <p:spPr>
          <a:xfrm>
            <a:off x="1523999" y="1920066"/>
            <a:ext cx="6629401" cy="1685128"/>
          </a:xfrm>
          <a:prstGeom prst="rect">
            <a:avLst/>
          </a:prstGeom>
          <a:noFill/>
        </p:spPr>
        <p:txBody>
          <a:bodyPr wrap="none" anchor="b"/>
          <a:lstStyle>
            <a:lvl1pPr algn="l" defTabSz="914400" rtl="0" eaLnBrk="1" latinLnBrk="0" hangingPunct="1">
              <a:lnSpc>
                <a:spcPct val="90000"/>
              </a:lnSpc>
              <a:spcBef>
                <a:spcPct val="0"/>
              </a:spcBef>
              <a:buNone/>
              <a:defRPr sz="6000" b="1" i="0" kern="1200">
                <a:solidFill>
                  <a:schemeClr val="accent1">
                    <a:lumMod val="50000"/>
                  </a:schemeClr>
                </a:solidFill>
                <a:latin typeface="Arial" panose="020B0604020202020204" pitchFamily="34" charset="0"/>
                <a:ea typeface="+mj-ea"/>
                <a:cs typeface="Arial" panose="020B0604020202020204" pitchFamily="34" charset="0"/>
              </a:defRPr>
            </a:lvl1pPr>
          </a:lstStyle>
          <a:p>
            <a:r>
              <a:rPr lang="en-US" dirty="0"/>
              <a:t>Thank you!</a:t>
            </a:r>
          </a:p>
        </p:txBody>
      </p:sp>
      <p:sp>
        <p:nvSpPr>
          <p:cNvPr id="10" name="Contact information">
            <a:extLst>
              <a:ext uri="{FF2B5EF4-FFF2-40B4-BE49-F238E27FC236}">
                <a16:creationId xmlns:a16="http://schemas.microsoft.com/office/drawing/2014/main" id="{B0A97AD3-D77C-D897-11CC-0BAF1C44C9DA}"/>
              </a:ext>
            </a:extLst>
          </p:cNvPr>
          <p:cNvSpPr txBox="1">
            <a:spLocks/>
          </p:cNvSpPr>
          <p:nvPr/>
        </p:nvSpPr>
        <p:spPr bwMode="black">
          <a:xfrm>
            <a:off x="3309598" y="4322235"/>
            <a:ext cx="2696530" cy="1443600"/>
          </a:xfrm>
          <a:prstGeom prst="roundRect">
            <a:avLst/>
          </a:prstGeom>
          <a:noFill/>
        </p:spPr>
        <p:txBody>
          <a:bodyPr vert="horz" wrap="square" lIns="125999" tIns="36000" rIns="36000" bIns="36000" rtlCol="0" anchor="t" anchorCtr="0">
            <a:noAutofit/>
          </a:bodyPr>
          <a:lstStyle>
            <a:lvl1pPr marL="0" marR="0" indent="0" algn="r" defTabSz="1088558" rtl="0" eaLnBrk="1" fontAlgn="auto" latinLnBrk="0" hangingPunct="1">
              <a:lnSpc>
                <a:spcPct val="100000"/>
              </a:lnSpc>
              <a:spcBef>
                <a:spcPts val="0"/>
              </a:spcBef>
              <a:spcAft>
                <a:spcPts val="1200"/>
              </a:spcAft>
              <a:buClr>
                <a:schemeClr val="accent1"/>
              </a:buClr>
              <a:buSzPct val="80000"/>
              <a:buFontTx/>
              <a:buNone/>
              <a:tabLst/>
              <a:defRPr sz="1800" b="1" kern="1200" baseline="0">
                <a:solidFill>
                  <a:schemeClr val="bg1"/>
                </a:solidFill>
                <a:latin typeface="+mn-lt"/>
                <a:ea typeface="+mn-ea"/>
                <a:cs typeface="+mn-cs"/>
              </a:defRPr>
            </a:lvl1pPr>
            <a:lvl2pPr marL="544279" indent="0" algn="ctr" defTabSz="1088558" rtl="0" eaLnBrk="1" latinLnBrk="0" hangingPunct="1">
              <a:spcBef>
                <a:spcPts val="600"/>
              </a:spcBef>
              <a:buClr>
                <a:schemeClr val="accent1"/>
              </a:buClr>
              <a:buSzPct val="100000"/>
              <a:buFont typeface="Wingdings" pitchFamily="2" charset="2"/>
              <a:buNone/>
              <a:defRPr sz="1800" kern="1200">
                <a:solidFill>
                  <a:schemeClr val="tx1">
                    <a:tint val="75000"/>
                  </a:schemeClr>
                </a:solidFill>
                <a:latin typeface="+mn-lt"/>
                <a:ea typeface="+mn-ea"/>
                <a:cs typeface="+mn-cs"/>
              </a:defRPr>
            </a:lvl2pPr>
            <a:lvl3pPr marL="1088558" indent="0" algn="ctr" defTabSz="1088558" rtl="0" eaLnBrk="1" latinLnBrk="0" hangingPunct="1">
              <a:spcBef>
                <a:spcPts val="300"/>
              </a:spcBef>
              <a:buClr>
                <a:schemeClr val="tx1"/>
              </a:buClr>
              <a:buSzPct val="100000"/>
              <a:buFont typeface="Arial" panose="020B0604020202020204" pitchFamily="34" charset="0"/>
              <a:buNone/>
              <a:defRPr lang="en-US" sz="1800" kern="1200" noProof="0">
                <a:solidFill>
                  <a:schemeClr val="tx1">
                    <a:tint val="75000"/>
                  </a:schemeClr>
                </a:solidFill>
                <a:latin typeface="+mn-lt"/>
                <a:ea typeface="+mn-ea"/>
                <a:cs typeface="+mn-cs"/>
              </a:defRPr>
            </a:lvl3pPr>
            <a:lvl4pPr marL="1632837" indent="0" algn="ctr" defTabSz="1088558" rtl="0" eaLnBrk="1" latinLnBrk="0" hangingPunct="1">
              <a:spcBef>
                <a:spcPts val="300"/>
              </a:spcBef>
              <a:buClr>
                <a:schemeClr val="tx1"/>
              </a:buClr>
              <a:buSzPct val="120000"/>
              <a:buFont typeface="Arial" pitchFamily="34" charset="0"/>
              <a:buNone/>
              <a:defRPr sz="1600" kern="1200">
                <a:solidFill>
                  <a:schemeClr val="tx1">
                    <a:tint val="75000"/>
                  </a:schemeClr>
                </a:solidFill>
                <a:latin typeface="+mn-lt"/>
                <a:ea typeface="+mn-ea"/>
                <a:cs typeface="+mn-cs"/>
              </a:defRPr>
            </a:lvl4pPr>
            <a:lvl5pPr marL="2177116" indent="0" algn="ctr"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tint val="75000"/>
                  </a:schemeClr>
                </a:solidFill>
                <a:latin typeface="+mn-lt"/>
                <a:ea typeface="+mn-ea"/>
                <a:cs typeface="+mn-cs"/>
              </a:defRPr>
            </a:lvl5pPr>
            <a:lvl6pPr marL="2721396" indent="0" algn="ctr" defTabSz="1088558"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6pPr>
            <a:lvl7pPr marL="3265675" indent="0" algn="ctr" defTabSz="1088558"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7pPr>
            <a:lvl8pPr marL="3809954" indent="0" algn="ctr" defTabSz="1088558"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8pPr>
            <a:lvl9pPr marL="4354233" indent="0" algn="ctr" defTabSz="1088558"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9pPr>
          </a:lstStyle>
          <a:p>
            <a:pPr algn="l">
              <a:spcAft>
                <a:spcPts val="0"/>
              </a:spcAft>
            </a:pPr>
            <a:r>
              <a:rPr lang="en-US" sz="1400" dirty="0">
                <a:solidFill>
                  <a:srgbClr val="743200"/>
                </a:solidFill>
              </a:rPr>
              <a:t>Peter Muessig</a:t>
            </a:r>
          </a:p>
          <a:p>
            <a:pPr algn="l">
              <a:spcAft>
                <a:spcPts val="0"/>
              </a:spcAft>
            </a:pPr>
            <a:r>
              <a:rPr lang="en-US" sz="1200" b="0" dirty="0">
                <a:solidFill>
                  <a:srgbClr val="743200"/>
                </a:solidFill>
              </a:rPr>
              <a:t>Chief Architect, UI5, SAP SE</a:t>
            </a:r>
          </a:p>
          <a:p>
            <a:pPr algn="l">
              <a:spcBef>
                <a:spcPts val="300"/>
              </a:spcBef>
              <a:spcAft>
                <a:spcPts val="500"/>
              </a:spcAft>
            </a:pPr>
            <a:r>
              <a:rPr lang="en-US" sz="1200" b="0" dirty="0">
                <a:solidFill>
                  <a:srgbClr val="743200"/>
                </a:solidFill>
                <a:hlinkClick r:id="rId2">
                  <a:extLst>
                    <a:ext uri="{A12FA001-AC4F-418D-AE19-62706E023703}">
                      <ahyp:hlinkClr xmlns:ahyp="http://schemas.microsoft.com/office/drawing/2018/hyperlinkcolor" val="tx"/>
                    </a:ext>
                  </a:extLst>
                </a:hlinkClick>
              </a:rPr>
              <a:t>peter.muessig@sap.com</a:t>
            </a:r>
            <a:endParaRPr lang="en-US" sz="1200" b="0" dirty="0">
              <a:solidFill>
                <a:srgbClr val="743200"/>
              </a:solidFill>
            </a:endParaRPr>
          </a:p>
          <a:p>
            <a:pPr algn="l">
              <a:spcAft>
                <a:spcPts val="0"/>
              </a:spcAft>
            </a:pPr>
            <a:r>
              <a:rPr lang="en-US" sz="1200" b="0" dirty="0">
                <a:solidFill>
                  <a:srgbClr val="743200"/>
                </a:solidFill>
              </a:rPr>
              <a:t>SAP Community: </a:t>
            </a:r>
            <a:r>
              <a:rPr lang="en-US" sz="1200" b="0" dirty="0">
                <a:solidFill>
                  <a:srgbClr val="743200"/>
                </a:solidFill>
                <a:hlinkClick r:id="rId3">
                  <a:extLst>
                    <a:ext uri="{A12FA001-AC4F-418D-AE19-62706E023703}">
                      <ahyp:hlinkClr xmlns:ahyp="http://schemas.microsoft.com/office/drawing/2018/hyperlinkcolor" val="tx"/>
                    </a:ext>
                  </a:extLst>
                </a:hlinkClick>
              </a:rPr>
              <a:t>@peter.muessig</a:t>
            </a:r>
            <a:endParaRPr lang="en-US" sz="1200" b="0" dirty="0">
              <a:solidFill>
                <a:srgbClr val="743200"/>
              </a:solidFill>
            </a:endParaRPr>
          </a:p>
          <a:p>
            <a:pPr algn="l">
              <a:spcAft>
                <a:spcPts val="0"/>
              </a:spcAft>
            </a:pPr>
            <a:r>
              <a:rPr lang="en-US" sz="1200" b="0" dirty="0">
                <a:solidFill>
                  <a:srgbClr val="743200"/>
                </a:solidFill>
              </a:rPr>
              <a:t>X/Twitter: </a:t>
            </a:r>
            <a:r>
              <a:rPr lang="en-US" sz="1200" b="0" dirty="0">
                <a:solidFill>
                  <a:srgbClr val="743200"/>
                </a:solidFill>
                <a:hlinkClick r:id="rId4">
                  <a:extLst>
                    <a:ext uri="{A12FA001-AC4F-418D-AE19-62706E023703}">
                      <ahyp:hlinkClr xmlns:ahyp="http://schemas.microsoft.com/office/drawing/2018/hyperlinkcolor" val="tx"/>
                    </a:ext>
                  </a:extLst>
                </a:hlinkClick>
              </a:rPr>
              <a:t>@pmuessig</a:t>
            </a:r>
            <a:endParaRPr lang="en-US" sz="1200" b="0" dirty="0">
              <a:solidFill>
                <a:srgbClr val="743200"/>
              </a:solidFill>
            </a:endParaRPr>
          </a:p>
          <a:p>
            <a:pPr algn="l">
              <a:spcAft>
                <a:spcPts val="0"/>
              </a:spcAft>
            </a:pPr>
            <a:r>
              <a:rPr lang="en-US" sz="1200" b="0" dirty="0" err="1">
                <a:solidFill>
                  <a:srgbClr val="743200"/>
                </a:solidFill>
              </a:rPr>
              <a:t>Linkedin</a:t>
            </a:r>
            <a:r>
              <a:rPr lang="en-US" sz="1200" b="0" dirty="0">
                <a:solidFill>
                  <a:srgbClr val="743200"/>
                </a:solidFill>
              </a:rPr>
              <a:t>: </a:t>
            </a:r>
            <a:r>
              <a:rPr lang="en-US" sz="1200" b="0" dirty="0">
                <a:solidFill>
                  <a:srgbClr val="743200"/>
                </a:solidFill>
                <a:hlinkClick r:id="rId5">
                  <a:extLst>
                    <a:ext uri="{A12FA001-AC4F-418D-AE19-62706E023703}">
                      <ahyp:hlinkClr xmlns:ahyp="http://schemas.microsoft.com/office/drawing/2018/hyperlinkcolor" val="tx"/>
                    </a:ext>
                  </a:extLst>
                </a:hlinkClick>
              </a:rPr>
              <a:t>pmuessig</a:t>
            </a:r>
            <a:endParaRPr lang="en-US" sz="1200" b="0" dirty="0">
              <a:solidFill>
                <a:srgbClr val="743200"/>
              </a:solidFill>
            </a:endParaRPr>
          </a:p>
        </p:txBody>
      </p:sp>
      <p:pic>
        <p:nvPicPr>
          <p:cNvPr id="11" name="Picture 2">
            <a:extLst>
              <a:ext uri="{FF2B5EF4-FFF2-40B4-BE49-F238E27FC236}">
                <a16:creationId xmlns:a16="http://schemas.microsoft.com/office/drawing/2014/main" id="{13B3A995-6080-CEB1-C1F2-611192D1BCEB}"/>
              </a:ext>
            </a:extLst>
          </p:cNvPr>
          <p:cNvPicPr>
            <a:picLocks noChangeAspect="1" noChangeArrowheads="1"/>
          </p:cNvPicPr>
          <p:nvPr/>
        </p:nvPicPr>
        <p:blipFill>
          <a:blip r:embed="rId6" cstate="hqprint">
            <a:extLst>
              <a:ext uri="{28A0092B-C50C-407E-A947-70E740481C1C}">
                <a14:useLocalDpi xmlns:a14="http://schemas.microsoft.com/office/drawing/2010/main"/>
              </a:ext>
            </a:extLst>
          </a:blip>
          <a:srcRect/>
          <a:stretch/>
        </p:blipFill>
        <p:spPr bwMode="auto">
          <a:xfrm>
            <a:off x="1523998" y="4322236"/>
            <a:ext cx="1440000" cy="1440000"/>
          </a:xfrm>
          <a:prstGeom prst="ellipse">
            <a:avLst/>
          </a:prstGeom>
          <a:noFill/>
          <a:extLst>
            <a:ext uri="{909E8E84-426E-40DD-AFC4-6F175D3DCCD1}">
              <a14:hiddenFill xmlns:a14="http://schemas.microsoft.com/office/drawing/2010/main">
                <a:solidFill>
                  <a:srgbClr val="FFFFFF"/>
                </a:solidFill>
              </a14:hiddenFill>
            </a:ext>
          </a:extLst>
        </p:spPr>
      </p:pic>
      <p:cxnSp>
        <p:nvCxnSpPr>
          <p:cNvPr id="12" name="Straight Connector 11">
            <a:extLst>
              <a:ext uri="{FF2B5EF4-FFF2-40B4-BE49-F238E27FC236}">
                <a16:creationId xmlns:a16="http://schemas.microsoft.com/office/drawing/2014/main" id="{BBE679DA-EE03-AF42-AAE6-C79275DE1669}"/>
              </a:ext>
            </a:extLst>
          </p:cNvPr>
          <p:cNvCxnSpPr/>
          <p:nvPr/>
        </p:nvCxnSpPr>
        <p:spPr>
          <a:xfrm>
            <a:off x="3217587" y="4322233"/>
            <a:ext cx="0" cy="1440002"/>
          </a:xfrm>
          <a:prstGeom prst="line">
            <a:avLst/>
          </a:prstGeom>
          <a:ln w="25400">
            <a:solidFill>
              <a:srgbClr val="743200"/>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pic>
        <p:nvPicPr>
          <p:cNvPr id="3" name="Picture 2" descr="The Next Episode Of UI5ers live Is In The Starting Blocks - SAP News">
            <a:extLst>
              <a:ext uri="{FF2B5EF4-FFF2-40B4-BE49-F238E27FC236}">
                <a16:creationId xmlns:a16="http://schemas.microsoft.com/office/drawing/2014/main" id="{16D31ED1-3869-A2E7-392C-518CAD07F546}"/>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1523998" y="946109"/>
            <a:ext cx="2148300" cy="901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0974659"/>
      </p:ext>
    </p:extLst>
  </p:cSld>
  <p:clrMapOvr>
    <a:masterClrMapping/>
  </p:clrMapOvr>
</p:sld>
</file>

<file path=ppt/theme/theme1.xml><?xml version="1.0" encoding="utf-8"?>
<a:theme xmlns:a="http://schemas.openxmlformats.org/drawingml/2006/main" name="office theme">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eeb2dab-1ac4-4e9e-952d-af43a5500cbe">
      <Terms xmlns="http://schemas.microsoft.com/office/infopath/2007/PartnerControls"/>
    </lcf76f155ced4ddcb4097134ff3c332f>
    <TaxCatchAll xmlns="399059f5-ed6c-457c-98c5-5e43b6744639"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4D57F2E5C9F2841A2AD860C2C4A49A5" ma:contentTypeVersion="18" ma:contentTypeDescription="Create a new document." ma:contentTypeScope="" ma:versionID="13d56f10f5e9bb4ca3ba91086bfbd933">
  <xsd:schema xmlns:xsd="http://www.w3.org/2001/XMLSchema" xmlns:xs="http://www.w3.org/2001/XMLSchema" xmlns:p="http://schemas.microsoft.com/office/2006/metadata/properties" xmlns:ns2="399059f5-ed6c-457c-98c5-5e43b6744639" xmlns:ns3="0eeb2dab-1ac4-4e9e-952d-af43a5500cbe" targetNamespace="http://schemas.microsoft.com/office/2006/metadata/properties" ma:root="true" ma:fieldsID="66f354fc35643f742867378fd82c97dc" ns2:_="" ns3:_="">
    <xsd:import namespace="399059f5-ed6c-457c-98c5-5e43b6744639"/>
    <xsd:import namespace="0eeb2dab-1ac4-4e9e-952d-af43a5500cbe"/>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3:MediaServiceAutoKeyPoints" minOccurs="0"/>
                <xsd:element ref="ns3:MediaServiceKeyPoints" minOccurs="0"/>
                <xsd:element ref="ns3:MediaServiceGenerationTime" minOccurs="0"/>
                <xsd:element ref="ns3:MediaServiceEventHashCode" minOccurs="0"/>
                <xsd:element ref="ns3:MediaLengthInSeconds" minOccurs="0"/>
                <xsd:element ref="ns3:lcf76f155ced4ddcb4097134ff3c332f" minOccurs="0"/>
                <xsd:element ref="ns2:TaxCatchAll"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99059f5-ed6c-457c-98c5-5e43b674463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d1e8a890-0dc9-4474-9582-a383ebdf1396}" ma:internalName="TaxCatchAll" ma:showField="CatchAllData" ma:web="399059f5-ed6c-457c-98c5-5e43b6744639">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0eeb2dab-1ac4-4e9e-952d-af43a5500cbe"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7b3fb9d-ee0a-40a8-bd42-4026b75186d8"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772C97C-89B6-440B-A1D8-3F0C5B2FF72E}">
  <ds:schemaRefs>
    <ds:schemaRef ds:uri="0eeb2dab-1ac4-4e9e-952d-af43a5500cbe"/>
    <ds:schemaRef ds:uri="http://purl.org/dc/elements/1.1/"/>
    <ds:schemaRef ds:uri="http://purl.org/dc/dcmitype/"/>
    <ds:schemaRef ds:uri="http://schemas.microsoft.com/office/2006/documentManagement/types"/>
    <ds:schemaRef ds:uri="http://schemas.microsoft.com/office/2006/metadata/properties"/>
    <ds:schemaRef ds:uri="http://www.w3.org/XML/1998/namespace"/>
    <ds:schemaRef ds:uri="http://purl.org/dc/terms/"/>
    <ds:schemaRef ds:uri="http://schemas.microsoft.com/office/infopath/2007/PartnerControls"/>
    <ds:schemaRef ds:uri="http://schemas.openxmlformats.org/package/2006/metadata/core-properties"/>
    <ds:schemaRef ds:uri="399059f5-ed6c-457c-98c5-5e43b6744639"/>
  </ds:schemaRefs>
</ds:datastoreItem>
</file>

<file path=customXml/itemProps2.xml><?xml version="1.0" encoding="utf-8"?>
<ds:datastoreItem xmlns:ds="http://schemas.openxmlformats.org/officeDocument/2006/customXml" ds:itemID="{93FFB511-44D0-4D94-BFB4-2C4ABF44686F}">
  <ds:schemaRefs>
    <ds:schemaRef ds:uri="http://schemas.microsoft.com/sharepoint/v3/contenttype/forms"/>
  </ds:schemaRefs>
</ds:datastoreItem>
</file>

<file path=customXml/itemProps3.xml><?xml version="1.0" encoding="utf-8"?>
<ds:datastoreItem xmlns:ds="http://schemas.openxmlformats.org/officeDocument/2006/customXml" ds:itemID="{CB6BDC9A-0D43-493A-A541-EE298C4EEB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99059f5-ed6c-457c-98c5-5e43b6744639"/>
    <ds:schemaRef ds:uri="0eeb2dab-1ac4-4e9e-952d-af43a5500cb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42f7676c-f455-423c-82f6-dc2d99791af7}" enabled="0" method="" siteId="{42f7676c-f455-423c-82f6-dc2d99791af7}" removed="1"/>
</clbl:labelList>
</file>

<file path=docProps/app.xml><?xml version="1.0" encoding="utf-8"?>
<Properties xmlns="http://schemas.openxmlformats.org/officeDocument/2006/extended-properties" xmlns:vt="http://schemas.openxmlformats.org/officeDocument/2006/docPropsVTypes">
  <Template>office theme</Template>
  <TotalTime>6711</TotalTime>
  <Words>380</Words>
  <Application>Microsoft Macintosh PowerPoint</Application>
  <PresentationFormat>Widescreen</PresentationFormat>
  <Paragraphs>90</Paragraphs>
  <Slides>7</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72</vt:lpstr>
      <vt:lpstr>Aptos</vt:lpstr>
      <vt:lpstr>Arial</vt:lpstr>
      <vt:lpstr>Calibri</vt:lpstr>
      <vt:lpstr>Monaco</vt:lpstr>
      <vt:lpstr>office theme</vt:lpstr>
      <vt:lpstr>Boost Your Development Experience with UI5 Tooling Extensions</vt:lpstr>
      <vt:lpstr>“There’s nothing more important than an efficient development environment!”</vt:lpstr>
      <vt:lpstr>UI5 Ecosystem Showcase</vt:lpstr>
      <vt:lpstr>UI5 Ecosystem Showcase</vt:lpstr>
      <vt:lpstr>Insights to Selected UI5 Tooling Extensions</vt:lpstr>
      <vt:lpstr>GitHub: Boost Your Dev Experience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Muessig, Peter</cp:lastModifiedBy>
  <cp:revision>7</cp:revision>
  <dcterms:created xsi:type="dcterms:W3CDTF">2013-07-15T20:26:40Z</dcterms:created>
  <dcterms:modified xsi:type="dcterms:W3CDTF">2024-07-12T06:58:21Z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0x01010094D57F2E5C9F2841A2AD860C2C4A49A5</vt:lpwstr>
  </property>
</Properties>
</file>

<file path=docProps/thumbnail.jpeg>
</file>